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1" r:id="rId13"/>
    <p:sldMasterId id="2147483804" r:id="rId14"/>
    <p:sldMasterId id="2147483816" r:id="rId15"/>
    <p:sldMasterId id="2147483828" r:id="rId16"/>
    <p:sldMasterId id="2147484260" r:id="rId17"/>
    <p:sldMasterId id="2147484272" r:id="rId18"/>
  </p:sldMasterIdLst>
  <p:notesMasterIdLst>
    <p:notesMasterId r:id="rId64"/>
  </p:notesMasterIdLst>
  <p:sldIdLst>
    <p:sldId id="278" r:id="rId19"/>
    <p:sldId id="326" r:id="rId20"/>
    <p:sldId id="327" r:id="rId21"/>
    <p:sldId id="279" r:id="rId22"/>
    <p:sldId id="280" r:id="rId23"/>
    <p:sldId id="281" r:id="rId24"/>
    <p:sldId id="334" r:id="rId25"/>
    <p:sldId id="282" r:id="rId26"/>
    <p:sldId id="335" r:id="rId27"/>
    <p:sldId id="336" r:id="rId28"/>
    <p:sldId id="337" r:id="rId29"/>
    <p:sldId id="338" r:id="rId30"/>
    <p:sldId id="283" r:id="rId31"/>
    <p:sldId id="284" r:id="rId32"/>
    <p:sldId id="328" r:id="rId33"/>
    <p:sldId id="329" r:id="rId34"/>
    <p:sldId id="285" r:id="rId35"/>
    <p:sldId id="286" r:id="rId36"/>
    <p:sldId id="287" r:id="rId37"/>
    <p:sldId id="288" r:id="rId38"/>
    <p:sldId id="292" r:id="rId39"/>
    <p:sldId id="293" r:id="rId40"/>
    <p:sldId id="295" r:id="rId41"/>
    <p:sldId id="297" r:id="rId42"/>
    <p:sldId id="300"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30" r:id="rId58"/>
    <p:sldId id="331" r:id="rId59"/>
    <p:sldId id="332" r:id="rId60"/>
    <p:sldId id="333" r:id="rId61"/>
    <p:sldId id="324" r:id="rId62"/>
    <p:sldId id="325" r:id="rId63"/>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mn-ea"/>
        <a:cs typeface="+mn-cs"/>
      </a:defRPr>
    </a:lvl5pPr>
    <a:lvl6pPr marL="2286000" algn="l" defTabSz="914400" rtl="0" eaLnBrk="1" latinLnBrk="0" hangingPunct="1">
      <a:defRPr sz="2400" kern="1200" baseline="30000">
        <a:solidFill>
          <a:schemeClr val="tx1"/>
        </a:solidFill>
        <a:latin typeface="Times" panose="02020603050405020304" pitchFamily="18" charset="0"/>
        <a:ea typeface="+mn-ea"/>
        <a:cs typeface="+mn-cs"/>
      </a:defRPr>
    </a:lvl6pPr>
    <a:lvl7pPr marL="2743200" algn="l" defTabSz="914400" rtl="0" eaLnBrk="1" latinLnBrk="0" hangingPunct="1">
      <a:defRPr sz="2400" kern="1200" baseline="30000">
        <a:solidFill>
          <a:schemeClr val="tx1"/>
        </a:solidFill>
        <a:latin typeface="Times" panose="02020603050405020304" pitchFamily="18" charset="0"/>
        <a:ea typeface="+mn-ea"/>
        <a:cs typeface="+mn-cs"/>
      </a:defRPr>
    </a:lvl7pPr>
    <a:lvl8pPr marL="3200400" algn="l" defTabSz="914400" rtl="0" eaLnBrk="1" latinLnBrk="0" hangingPunct="1">
      <a:defRPr sz="2400" kern="1200" baseline="30000">
        <a:solidFill>
          <a:schemeClr val="tx1"/>
        </a:solidFill>
        <a:latin typeface="Times" panose="02020603050405020304" pitchFamily="18" charset="0"/>
        <a:ea typeface="+mn-ea"/>
        <a:cs typeface="+mn-cs"/>
      </a:defRPr>
    </a:lvl8pPr>
    <a:lvl9pPr marL="3657600" algn="l" defTabSz="914400" rtl="0" eaLnBrk="1" latinLnBrk="0" hangingPunct="1">
      <a:defRPr sz="2400" kern="1200" baseline="300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C1"/>
    <a:srgbClr val="526FDE"/>
    <a:srgbClr val="7C2878"/>
    <a:srgbClr val="8D007F"/>
    <a:srgbClr val="D6000E"/>
    <a:srgbClr val="FF0000"/>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699" autoAdjust="0"/>
  </p:normalViewPr>
  <p:slideViewPr>
    <p:cSldViewPr>
      <p:cViewPr varScale="1">
        <p:scale>
          <a:sx n="62" d="100"/>
          <a:sy n="62" d="100"/>
        </p:scale>
        <p:origin x="756" y="60"/>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aseline="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aseline="0"/>
            </a:lvl1pPr>
          </a:lstStyle>
          <a:p>
            <a:pPr>
              <a:defRPr/>
            </a:pPr>
            <a:endParaRPr 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aseline="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aseline="0"/>
            </a:lvl1pPr>
          </a:lstStyle>
          <a:p>
            <a:fld id="{ED65BDB7-381E-486A-B013-1A4066BA11E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182718D-A812-44B2-9198-7ECDCDBBE055}" type="slidenum">
              <a:rPr lang="en-US" altLang="en-US" sz="1200" baseline="0"/>
              <a:pPr/>
              <a:t>4</a:t>
            </a:fld>
            <a:endParaRPr lang="en-US" altLang="en-US" sz="1200" baseline="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9C7350A-FB1E-4068-B7D7-CA3014A0C172}" type="slidenum">
              <a:rPr lang="en-US" altLang="en-US" sz="1200" baseline="0"/>
              <a:pPr/>
              <a:t>13</a:t>
            </a:fld>
            <a:endParaRPr lang="en-US" altLang="en-US" sz="1200" baseline="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smtClean="0"/>
              <a:t>Average Atomic Mass = (0.6260)(186.956 amu) + (0.3740)(184.953 amu) = 186.2 amu</a:t>
            </a:r>
          </a:p>
          <a:p>
            <a:pPr eaLnBrk="1" hangingPunct="1"/>
            <a:endParaRPr lang="en-US" altLang="en-US" smtClean="0"/>
          </a:p>
          <a:p>
            <a:pPr eaLnBrk="1" hangingPunct="1"/>
            <a:r>
              <a:rPr lang="en-US" altLang="en-US" smtClean="0"/>
              <a:t>The element is rhenium (Re).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8127975-3381-441F-A2C3-14AC0DD3BCE7}" type="slidenum">
              <a:rPr lang="en-US" altLang="en-US" sz="1200" baseline="0"/>
              <a:pPr/>
              <a:t>14</a:t>
            </a:fld>
            <a:endParaRPr lang="en-US" altLang="en-US" sz="1200" baseline="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366C663-787C-4A50-82D8-2B8EB4671B14}" type="slidenum">
              <a:rPr lang="en-US" altLang="en-US" sz="1200" baseline="0"/>
              <a:pPr/>
              <a:t>17</a:t>
            </a:fld>
            <a:endParaRPr lang="en-US" altLang="en-US" sz="1200" baseline="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smtClean="0">
                <a:cs typeface="Arial" panose="020B0604020202020204" pitchFamily="34" charset="0"/>
              </a:rPr>
              <a:t>(4.48 mol Fe) × (6.022×10</a:t>
            </a:r>
            <a:r>
              <a:rPr lang="en-US" altLang="en-US" baseline="30000" smtClean="0">
                <a:cs typeface="Arial" panose="020B0604020202020204" pitchFamily="34" charset="0"/>
              </a:rPr>
              <a:t>23</a:t>
            </a:r>
            <a:r>
              <a:rPr lang="en-US" altLang="en-US" smtClean="0">
                <a:cs typeface="Arial" panose="020B0604020202020204" pitchFamily="34" charset="0"/>
              </a:rPr>
              <a:t> Fe atoms / 1 mol Fe) = 2.70×10</a:t>
            </a:r>
            <a:r>
              <a:rPr lang="en-US" altLang="en-US" baseline="30000" smtClean="0">
                <a:cs typeface="Arial" panose="020B0604020202020204" pitchFamily="34" charset="0"/>
              </a:rPr>
              <a:t>24</a:t>
            </a:r>
            <a:r>
              <a:rPr lang="en-US" altLang="en-US" smtClean="0">
                <a:cs typeface="Arial" panose="020B0604020202020204" pitchFamily="34" charset="0"/>
              </a:rPr>
              <a:t> Fe atoms.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3B67A79-18DF-41F8-AE29-0696A8B19CFE}" type="slidenum">
              <a:rPr lang="en-US" altLang="en-US" sz="1200" baseline="0"/>
              <a:pPr/>
              <a:t>18</a:t>
            </a:fld>
            <a:endParaRPr lang="en-US" altLang="en-US" sz="1200" baseline="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4B327CB-A7BE-4693-85F9-7C39CC4B9977}" type="slidenum">
              <a:rPr lang="en-US" altLang="en-US" sz="1200" baseline="0"/>
              <a:pPr/>
              <a:t>19</a:t>
            </a:fld>
            <a:endParaRPr lang="en-US" altLang="en-US" sz="1200" baseline="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smtClean="0"/>
              <a:t>The correct answer is “e”.  The mass of one atom of copper is going to be extremely small, so only letter “e” makes sense.  The calculated solution is (1 Cu atom) </a:t>
            </a:r>
            <a:r>
              <a:rPr lang="en-US" altLang="en-US" smtClean="0">
                <a:cs typeface="Arial" panose="020B0604020202020204" pitchFamily="34" charset="0"/>
              </a:rPr>
              <a:t>× (1 mol Cu/6.022×10</a:t>
            </a:r>
            <a:r>
              <a:rPr lang="en-US" altLang="en-US" baseline="30000" smtClean="0">
                <a:cs typeface="Arial" panose="020B0604020202020204" pitchFamily="34" charset="0"/>
              </a:rPr>
              <a:t>23</a:t>
            </a:r>
            <a:r>
              <a:rPr lang="en-US" altLang="en-US" smtClean="0">
                <a:cs typeface="Arial" panose="020B0604020202020204" pitchFamily="34" charset="0"/>
              </a:rPr>
              <a:t> Cu atoms) × (63.55 g Cu/1 mol Cu). </a:t>
            </a: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85E8915-4B92-4E40-BE7D-CB561718DBB6}" type="slidenum">
              <a:rPr lang="en-US" altLang="en-US" sz="1200" baseline="0"/>
              <a:pPr/>
              <a:t>20</a:t>
            </a:fld>
            <a:endParaRPr lang="en-US" altLang="en-US" sz="1200" baseline="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altLang="en-US" smtClean="0">
                <a:cs typeface="Arial" panose="020B0604020202020204" pitchFamily="34" charset="0"/>
              </a:rPr>
              <a:t>6.022×10</a:t>
            </a:r>
            <a:r>
              <a:rPr lang="en-US" altLang="en-US" baseline="30000" smtClean="0">
                <a:cs typeface="Arial" panose="020B0604020202020204" pitchFamily="34" charset="0"/>
              </a:rPr>
              <a:t>23</a:t>
            </a:r>
            <a:r>
              <a:rPr lang="en-US" altLang="en-US" smtClean="0">
                <a:cs typeface="Arial" panose="020B0604020202020204" pitchFamily="34" charset="0"/>
              </a:rPr>
              <a:t> Cu atoms; 63.55 g of Cu is 1 mole of Cu, which is equal to Avogadro’s number.</a:t>
            </a: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2C19F08-7B3B-42A1-9203-32C007EA878D}" type="slidenum">
              <a:rPr lang="en-US" altLang="en-US" sz="1200" baseline="0"/>
              <a:pPr/>
              <a:t>21</a:t>
            </a:fld>
            <a:endParaRPr lang="en-US" alt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30BCE21-2F0E-4856-AF7D-E37F204A916A}" type="slidenum">
              <a:rPr lang="en-US" altLang="en-US" sz="1200" baseline="0"/>
              <a:pPr/>
              <a:t>22</a:t>
            </a:fld>
            <a:endParaRPr lang="en-US" altLang="en-US" sz="1200" baseline="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9E25669-028E-4FD9-880B-C82A2BC7F0EF}" type="slidenum">
              <a:rPr lang="en-US" altLang="en-US" sz="1200" baseline="0"/>
              <a:pPr/>
              <a:t>23</a:t>
            </a:fld>
            <a:endParaRPr lang="en-US" alt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EE9C55B-B5C4-4C52-938D-79E0DCBE2220}" type="slidenum">
              <a:rPr lang="en-US" altLang="en-US" sz="1200" baseline="0"/>
              <a:pPr/>
              <a:t>24</a:t>
            </a:fld>
            <a:endParaRPr lang="en-US" altLang="en-US" sz="1200" baseline="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altLang="en-US" smtClean="0">
                <a:sym typeface="Wingdings" panose="05000000000000000000" pitchFamily="2" charset="2"/>
              </a:rPr>
              <a:t>Assume 100.0g.  49.3 g of carbon is 4.105 mol C (49.3/12.01).  6.9 g of hydrogen is 6.845 mol H (6.9/1.008).  43.8 g of oxygen is 2.7375 mol O (43.8/16.00).  The ratio of C:H:O is 1.5:2.5:1 (C: 4.105/2.7375 = 1.5; H: 6.845/2.7375 = 2.5).  Multiplying each by 2 to get a whole number becomes a ratio of 3:5:2.  The empirical formula is therefore </a:t>
            </a:r>
            <a:r>
              <a:rPr lang="en-US" altLang="en-US" sz="1400" smtClean="0">
                <a:solidFill>
                  <a:srgbClr val="009900"/>
                </a:solidFill>
              </a:rPr>
              <a:t>C</a:t>
            </a:r>
            <a:r>
              <a:rPr lang="en-US" altLang="en-US" sz="1400" baseline="-25000" smtClean="0">
                <a:solidFill>
                  <a:srgbClr val="009900"/>
                </a:solidFill>
              </a:rPr>
              <a:t>3</a:t>
            </a:r>
            <a:r>
              <a:rPr lang="en-US" altLang="en-US" sz="1400" smtClean="0">
                <a:solidFill>
                  <a:srgbClr val="009900"/>
                </a:solidFill>
              </a:rPr>
              <a:t>H</a:t>
            </a:r>
            <a:r>
              <a:rPr lang="en-US" altLang="en-US" sz="1400" baseline="-25000" smtClean="0">
                <a:solidFill>
                  <a:srgbClr val="009900"/>
                </a:solidFill>
              </a:rPr>
              <a:t>5</a:t>
            </a:r>
            <a:r>
              <a:rPr lang="en-US" altLang="en-US" sz="1400" smtClean="0">
                <a:solidFill>
                  <a:srgbClr val="009900"/>
                </a:solidFill>
              </a:rPr>
              <a:t>O</a:t>
            </a:r>
            <a:r>
              <a:rPr lang="en-US" altLang="en-US" sz="1400" baseline="-25000" smtClean="0">
                <a:solidFill>
                  <a:srgbClr val="009900"/>
                </a:solidFill>
              </a:rPr>
              <a:t>2</a:t>
            </a:r>
            <a:r>
              <a:rPr lang="en-US" altLang="en-US" smtClean="0">
                <a:sym typeface="Wingdings" panose="05000000000000000000" pitchFamily="2" charset="2"/>
              </a:rPr>
              <a:t>.  The molar mass of the empirical formula is 73.07 g/mol, which goes into the molar mass of the molecular formula 2 times (146/73.07).  The molecular formula is therefore </a:t>
            </a:r>
            <a:r>
              <a:rPr lang="en-US" altLang="en-US" sz="1400" smtClean="0">
                <a:solidFill>
                  <a:srgbClr val="009900"/>
                </a:solidFill>
              </a:rPr>
              <a:t>C</a:t>
            </a:r>
            <a:r>
              <a:rPr lang="en-US" altLang="en-US" sz="1400" baseline="-25000" smtClean="0">
                <a:solidFill>
                  <a:srgbClr val="009900"/>
                </a:solidFill>
              </a:rPr>
              <a:t>6</a:t>
            </a:r>
            <a:r>
              <a:rPr lang="en-US" altLang="en-US" sz="1400" smtClean="0">
                <a:solidFill>
                  <a:srgbClr val="009900"/>
                </a:solidFill>
              </a:rPr>
              <a:t>H</a:t>
            </a:r>
            <a:r>
              <a:rPr lang="en-US" altLang="en-US" sz="1400" baseline="-25000" smtClean="0">
                <a:solidFill>
                  <a:srgbClr val="009900"/>
                </a:solidFill>
              </a:rPr>
              <a:t>10</a:t>
            </a:r>
            <a:r>
              <a:rPr lang="en-US" altLang="en-US" sz="1400" smtClean="0">
                <a:solidFill>
                  <a:srgbClr val="009900"/>
                </a:solidFill>
              </a:rPr>
              <a:t>O</a:t>
            </a:r>
            <a:r>
              <a:rPr lang="en-US" altLang="en-US" sz="1400" baseline="-25000" smtClean="0">
                <a:solidFill>
                  <a:srgbClr val="009900"/>
                </a:solidFill>
              </a:rPr>
              <a:t>4</a:t>
            </a:r>
            <a:r>
              <a:rPr lang="en-US" altLang="en-US" smtClean="0">
                <a:sym typeface="Wingdings" panose="05000000000000000000" pitchFamily="2" charset="2"/>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2E20E33-B779-49C2-BA4E-A086CB4BAAEA}" type="slidenum">
              <a:rPr lang="en-US" altLang="en-US" sz="1200" baseline="0"/>
              <a:pPr/>
              <a:t>5</a:t>
            </a:fld>
            <a:endParaRPr lang="en-US" altLang="en-US" sz="1200" baseline="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FD2C64D-846F-4EA2-BAAD-D749AFE5EA3D}" type="slidenum">
              <a:rPr lang="en-US" altLang="en-US" sz="1200" baseline="0"/>
              <a:pPr/>
              <a:t>25</a:t>
            </a:fld>
            <a:endParaRPr lang="en-US" altLang="en-US" sz="1200" baseline="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B558BDD-48EF-433F-9DAF-499778A56A6A}" type="slidenum">
              <a:rPr lang="en-US" altLang="en-US" sz="1200" baseline="0"/>
              <a:pPr/>
              <a:t>26</a:t>
            </a:fld>
            <a:endParaRPr lang="en-US" altLang="en-US" sz="1200" baseline="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561C413-ECC4-4CF5-94A2-39696C6BF858}" type="slidenum">
              <a:rPr lang="en-US" altLang="en-US" sz="1200" baseline="0"/>
              <a:pPr/>
              <a:t>27</a:t>
            </a:fld>
            <a:endParaRPr lang="en-US" altLang="en-US" sz="1200" baseline="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9227EEB-2C27-4799-9C86-5C7F5FC66CEA}" type="slidenum">
              <a:rPr lang="en-US" altLang="en-US" sz="1200" baseline="0"/>
              <a:pPr/>
              <a:t>28</a:t>
            </a:fld>
            <a:endParaRPr lang="en-US" altLang="en-US" sz="1200" baseline="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r>
              <a:rPr lang="en-US" altLang="en-US" smtClean="0"/>
              <a:t>(6.25 g P</a:t>
            </a:r>
            <a:r>
              <a:rPr lang="en-US" altLang="en-US" baseline="-25000" smtClean="0"/>
              <a:t>4</a:t>
            </a:r>
            <a:r>
              <a:rPr lang="en-US" altLang="en-US" smtClean="0"/>
              <a:t>)(1 mol P</a:t>
            </a:r>
            <a:r>
              <a:rPr lang="en-US" altLang="en-US" baseline="-25000" smtClean="0"/>
              <a:t>4</a:t>
            </a:r>
            <a:r>
              <a:rPr lang="en-US" altLang="en-US" smtClean="0"/>
              <a:t> / 123.88 g P</a:t>
            </a:r>
            <a:r>
              <a:rPr lang="en-US" altLang="en-US" baseline="-25000" smtClean="0"/>
              <a:t>4</a:t>
            </a:r>
            <a:r>
              <a:rPr lang="en-US" altLang="en-US" smtClean="0"/>
              <a:t>)(5 mol O</a:t>
            </a:r>
            <a:r>
              <a:rPr lang="en-US" altLang="en-US" baseline="-25000" smtClean="0"/>
              <a:t>2</a:t>
            </a:r>
            <a:r>
              <a:rPr lang="en-US" altLang="en-US" smtClean="0"/>
              <a:t> / 1 mol P</a:t>
            </a:r>
            <a:r>
              <a:rPr lang="en-US" altLang="en-US" baseline="-25000" smtClean="0"/>
              <a:t>4</a:t>
            </a:r>
            <a:r>
              <a:rPr lang="en-US" altLang="en-US" smtClean="0"/>
              <a:t>)(32.00 g O</a:t>
            </a:r>
            <a:r>
              <a:rPr lang="en-US" altLang="en-US" baseline="-25000" smtClean="0"/>
              <a:t>2</a:t>
            </a:r>
            <a:r>
              <a:rPr lang="en-US" altLang="en-US" smtClean="0"/>
              <a:t> / 1 mol O</a:t>
            </a:r>
            <a:r>
              <a:rPr lang="en-US" altLang="en-US" baseline="-25000" smtClean="0"/>
              <a:t>2</a:t>
            </a:r>
            <a:r>
              <a:rPr lang="en-US" altLang="en-US" smtClean="0"/>
              <a:t>) = 8.07 g O</a:t>
            </a:r>
            <a:r>
              <a:rPr lang="en-US" altLang="en-US" baseline="-25000" smtClean="0"/>
              <a:t>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04A4130-9A37-48F1-934C-B9507B9DFB0A}" type="slidenum">
              <a:rPr lang="en-US" altLang="en-US" sz="1200" baseline="0"/>
              <a:pPr/>
              <a:t>29</a:t>
            </a:fld>
            <a:endParaRPr lang="en-US" altLang="en-US" sz="1200" baseline="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altLang="en-US" smtClean="0"/>
              <a:t>CH</a:t>
            </a:r>
            <a:r>
              <a:rPr lang="en-US" altLang="en-US" baseline="-25000" smtClean="0"/>
              <a:t>4</a:t>
            </a:r>
            <a:r>
              <a:rPr lang="en-US" altLang="en-US" smtClean="0"/>
              <a:t> + 2O</a:t>
            </a:r>
            <a:r>
              <a:rPr lang="en-US" altLang="en-US" baseline="-25000" smtClean="0"/>
              <a:t>2</a:t>
            </a:r>
            <a:r>
              <a:rPr lang="en-US" altLang="en-US" smtClean="0"/>
              <a:t> </a:t>
            </a:r>
            <a:r>
              <a:rPr lang="en-US" altLang="en-US" smtClean="0">
                <a:sym typeface="Wingdings" panose="05000000000000000000" pitchFamily="2" charset="2"/>
              </a:rPr>
              <a:t> CO</a:t>
            </a:r>
            <a:r>
              <a:rPr lang="en-US" altLang="en-US" baseline="-25000" smtClean="0">
                <a:sym typeface="Wingdings" panose="05000000000000000000" pitchFamily="2" charset="2"/>
              </a:rPr>
              <a:t>2</a:t>
            </a:r>
            <a:r>
              <a:rPr lang="en-US" altLang="en-US" smtClean="0">
                <a:sym typeface="Wingdings" panose="05000000000000000000" pitchFamily="2" charset="2"/>
              </a:rPr>
              <a:t> + 2H</a:t>
            </a:r>
            <a:r>
              <a:rPr lang="en-US" altLang="en-US" baseline="-25000" smtClean="0">
                <a:sym typeface="Wingdings" panose="05000000000000000000" pitchFamily="2" charset="2"/>
              </a:rPr>
              <a:t>2</a:t>
            </a:r>
            <a:r>
              <a:rPr lang="en-US" altLang="en-US" smtClean="0">
                <a:sym typeface="Wingdings" panose="05000000000000000000" pitchFamily="2" charset="2"/>
              </a:rPr>
              <a:t>O</a:t>
            </a:r>
          </a:p>
          <a:p>
            <a:pPr eaLnBrk="1" hangingPunct="1"/>
            <a:endParaRPr lang="en-US" altLang="en-US" smtClean="0">
              <a:sym typeface="Wingdings" panose="05000000000000000000" pitchFamily="2" charset="2"/>
            </a:endParaRPr>
          </a:p>
          <a:p>
            <a:pPr eaLnBrk="1" hangingPunct="1"/>
            <a:r>
              <a:rPr lang="en-US" altLang="en-US" smtClean="0">
                <a:sym typeface="Wingdings" panose="05000000000000000000" pitchFamily="2" charset="2"/>
              </a:rPr>
              <a:t>4NH</a:t>
            </a:r>
            <a:r>
              <a:rPr lang="en-US" altLang="en-US" baseline="-25000" smtClean="0">
                <a:sym typeface="Wingdings" panose="05000000000000000000" pitchFamily="2" charset="2"/>
              </a:rPr>
              <a:t>3</a:t>
            </a:r>
            <a:r>
              <a:rPr lang="en-US" altLang="en-US" smtClean="0">
                <a:sym typeface="Wingdings" panose="05000000000000000000" pitchFamily="2" charset="2"/>
              </a:rPr>
              <a:t> + 5O</a:t>
            </a:r>
            <a:r>
              <a:rPr lang="en-US" altLang="en-US" baseline="-25000" smtClean="0">
                <a:sym typeface="Wingdings" panose="05000000000000000000" pitchFamily="2" charset="2"/>
              </a:rPr>
              <a:t>2</a:t>
            </a:r>
            <a:r>
              <a:rPr lang="en-US" altLang="en-US" smtClean="0">
                <a:sym typeface="Wingdings" panose="05000000000000000000" pitchFamily="2" charset="2"/>
              </a:rPr>
              <a:t>  4NO + 6H</a:t>
            </a:r>
            <a:r>
              <a:rPr lang="en-US" altLang="en-US" baseline="-25000" smtClean="0">
                <a:sym typeface="Wingdings" panose="05000000000000000000" pitchFamily="2" charset="2"/>
              </a:rPr>
              <a:t>2</a:t>
            </a:r>
            <a:r>
              <a:rPr lang="en-US" altLang="en-US" smtClean="0">
                <a:sym typeface="Wingdings" panose="05000000000000000000" pitchFamily="2" charset="2"/>
              </a:rPr>
              <a:t>O</a:t>
            </a:r>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460ADA7-8971-48D2-9F19-D0D4AC03F28E}" type="slidenum">
              <a:rPr lang="en-US" altLang="en-US" sz="1200" baseline="0"/>
              <a:pPr/>
              <a:t>30</a:t>
            </a:fld>
            <a:endParaRPr lang="en-US" altLang="en-US" sz="1200" baseline="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altLang="en-US" smtClean="0"/>
              <a:t>1.42 g of ammonia is required.  Use the balanced equations from the previous exercise to start this problem.  Determine the amount of water produced from 1.00 g of methane (which is 0.125 moles of water).  Use the moles of water and the balanced equation to determine the amount of ammonia needed.</a:t>
            </a:r>
          </a:p>
          <a:p>
            <a:pPr eaLnBrk="1" hangingPunct="1"/>
            <a:endParaRPr lang="en-US" altLang="en-US" smtClean="0"/>
          </a:p>
          <a:p>
            <a:pPr eaLnBrk="1" hangingPunct="1"/>
            <a:r>
              <a:rPr lang="en-US" altLang="en-US" smtClean="0"/>
              <a:t>See the “Let’s Think About It” slide next to get the students going.</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9D201F4-531B-41D4-9C18-62EAADD101ED}" type="slidenum">
              <a:rPr lang="en-US" altLang="en-US" sz="1200" baseline="0"/>
              <a:pPr/>
              <a:t>31</a:t>
            </a:fld>
            <a:endParaRPr lang="en-US" altLang="en-US" sz="1200" baseline="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4BF7CEDB-9080-4ED5-B732-A37E11D3C5A9}" type="slidenum">
              <a:rPr lang="en-US" altLang="en-US" sz="1200" baseline="0"/>
              <a:pPr/>
              <a:t>32</a:t>
            </a:fld>
            <a:endParaRPr lang="en-US" altLang="en-US" sz="1200" baseline="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360D835-E84E-4AD1-92F2-60114CF5AC56}" type="slidenum">
              <a:rPr lang="en-US" altLang="en-US" sz="1200" baseline="0"/>
              <a:pPr/>
              <a:t>33</a:t>
            </a:fld>
            <a:endParaRPr lang="en-US" altLang="en-US" sz="1200" baseline="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6BA0CAB-2C9E-44FD-A8AC-551FE866628C}" type="slidenum">
              <a:rPr lang="en-US" altLang="en-US" sz="1200" baseline="0"/>
              <a:pPr/>
              <a:t>34</a:t>
            </a:fld>
            <a:endParaRPr lang="en-US" altLang="en-US" sz="1200" baseline="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2930F93-DE7B-43D1-A774-00A3B6E6C44D}" type="slidenum">
              <a:rPr lang="en-US" altLang="en-US" sz="1200" baseline="0"/>
              <a:pPr/>
              <a:t>6</a:t>
            </a:fld>
            <a:endParaRPr lang="en-US" altLang="en-US" sz="1200" baseline="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376E053-DE88-4D39-A00D-403C73442221}" type="slidenum">
              <a:rPr lang="en-US" altLang="en-US" sz="1200" baseline="0"/>
              <a:pPr/>
              <a:t>35</a:t>
            </a:fld>
            <a:endParaRPr lang="en-US" altLang="en-US" sz="1200" baseline="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E5304C4-37AA-4C65-8CAC-8386548C79F9}" type="slidenum">
              <a:rPr lang="en-US" altLang="en-US" sz="1200" baseline="0"/>
              <a:pPr/>
              <a:t>36</a:t>
            </a:fld>
            <a:endParaRPr lang="en-US" altLang="en-US" sz="1200" baseline="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BF39D49-3BC7-4EC9-A442-1E2F70FD4C74}" type="slidenum">
              <a:rPr lang="en-US" altLang="en-US" sz="1200" baseline="0"/>
              <a:pPr/>
              <a:t>37</a:t>
            </a:fld>
            <a:endParaRPr lang="en-US" altLang="en-US" sz="1200" baseline="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596106F-F76F-4DCF-900D-4797EA5671C7}" type="slidenum">
              <a:rPr lang="en-US" altLang="en-US" sz="1200" baseline="0"/>
              <a:pPr/>
              <a:t>38</a:t>
            </a:fld>
            <a:endParaRPr lang="en-US" altLang="en-US" sz="1200" baseline="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r>
              <a:rPr lang="en-US" altLang="en-US" smtClean="0"/>
              <a:t>The correct answer is “e”.  All of these reaction mixtures would produce two moles of water.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D5DAABF-7576-4A56-BAD0-AD6B6867AE32}" type="slidenum">
              <a:rPr lang="en-US" altLang="en-US" sz="1200" baseline="0"/>
              <a:pPr/>
              <a:t>39</a:t>
            </a:fld>
            <a:endParaRPr lang="en-US" altLang="en-US" sz="1200" baseline="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5DAD16F-8B53-47AF-AAC2-59F3951DD671}" type="slidenum">
              <a:rPr lang="en-US" altLang="en-US" sz="1200" baseline="0"/>
              <a:pPr/>
              <a:t>44</a:t>
            </a:fld>
            <a:endParaRPr lang="en-US" altLang="en-US" sz="1200" baseline="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DA07E18-072D-44C8-8CBF-F2C01BABD9BC}" type="slidenum">
              <a:rPr lang="en-US" altLang="en-US" sz="1200" baseline="0"/>
              <a:pPr/>
              <a:t>45</a:t>
            </a:fld>
            <a:endParaRPr lang="en-US" altLang="en-US" sz="1200" baseline="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altLang="en-US" smtClean="0"/>
              <a:t>64.9% = (85.0 g PF</a:t>
            </a:r>
            <a:r>
              <a:rPr lang="en-US" altLang="en-US" baseline="-25000" smtClean="0"/>
              <a:t>3</a:t>
            </a:r>
            <a:r>
              <a:rPr lang="en-US" altLang="en-US" smtClean="0"/>
              <a:t> / x)(100); x = 130.97 g PF</a:t>
            </a:r>
            <a:r>
              <a:rPr lang="en-US" altLang="en-US" baseline="-25000" smtClean="0"/>
              <a:t>3</a:t>
            </a:r>
            <a:endParaRPr lang="en-US" altLang="en-US" smtClean="0"/>
          </a:p>
          <a:p>
            <a:pPr eaLnBrk="1" hangingPunct="1"/>
            <a:r>
              <a:rPr lang="en-US" altLang="en-US" smtClean="0"/>
              <a:t>(130.97 g PF</a:t>
            </a:r>
            <a:r>
              <a:rPr lang="en-US" altLang="en-US" baseline="-25000" smtClean="0"/>
              <a:t>3</a:t>
            </a:r>
            <a:r>
              <a:rPr lang="en-US" altLang="en-US" smtClean="0"/>
              <a:t>)(1 mol PF</a:t>
            </a:r>
            <a:r>
              <a:rPr lang="en-US" altLang="en-US" baseline="-25000" smtClean="0"/>
              <a:t>3</a:t>
            </a:r>
            <a:r>
              <a:rPr lang="en-US" altLang="en-US" smtClean="0"/>
              <a:t> / 87.97 g PF</a:t>
            </a:r>
            <a:r>
              <a:rPr lang="en-US" altLang="en-US" baseline="-25000" smtClean="0"/>
              <a:t>3</a:t>
            </a:r>
            <a:r>
              <a:rPr lang="en-US" altLang="en-US" smtClean="0"/>
              <a:t>)(1 mol P</a:t>
            </a:r>
            <a:r>
              <a:rPr lang="en-US" altLang="en-US" baseline="-25000" smtClean="0"/>
              <a:t>4</a:t>
            </a:r>
            <a:r>
              <a:rPr lang="en-US" altLang="en-US" smtClean="0"/>
              <a:t> / 4 mol PF</a:t>
            </a:r>
            <a:r>
              <a:rPr lang="en-US" altLang="en-US" baseline="-25000" smtClean="0"/>
              <a:t>3</a:t>
            </a:r>
            <a:r>
              <a:rPr lang="en-US" altLang="en-US" smtClean="0"/>
              <a:t>)(123.88 g P</a:t>
            </a:r>
            <a:r>
              <a:rPr lang="en-US" altLang="en-US" baseline="-25000" smtClean="0"/>
              <a:t>4</a:t>
            </a:r>
            <a:r>
              <a:rPr lang="en-US" altLang="en-US" smtClean="0"/>
              <a:t> / 1 mol P</a:t>
            </a:r>
            <a:r>
              <a:rPr lang="en-US" altLang="en-US" baseline="-25000" smtClean="0"/>
              <a:t>4</a:t>
            </a:r>
            <a:r>
              <a:rPr lang="en-US" altLang="en-US" smtClean="0"/>
              <a:t>) = 46.1 g of P</a:t>
            </a:r>
            <a:r>
              <a:rPr lang="en-US" altLang="en-US" baseline="-25000" smtClean="0"/>
              <a:t>4</a:t>
            </a:r>
            <a:r>
              <a:rPr lang="en-US" altLang="en-US" smtClean="0"/>
              <a:t> needed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defRPr>
            </a:lvl1pPr>
            <a:lvl2pPr marL="728663" indent="-279400">
              <a:defRPr sz="2400" baseline="30000">
                <a:solidFill>
                  <a:schemeClr val="tx1"/>
                </a:solidFill>
                <a:latin typeface="Times" panose="02020603050405020304" pitchFamily="18" charset="0"/>
              </a:defRPr>
            </a:lvl2pPr>
            <a:lvl3pPr marL="1120775" indent="-223838">
              <a:defRPr sz="2400" baseline="30000">
                <a:solidFill>
                  <a:schemeClr val="tx1"/>
                </a:solidFill>
                <a:latin typeface="Times" panose="02020603050405020304" pitchFamily="18" charset="0"/>
              </a:defRPr>
            </a:lvl3pPr>
            <a:lvl4pPr marL="1570038" indent="-223838">
              <a:defRPr sz="2400" baseline="30000">
                <a:solidFill>
                  <a:schemeClr val="tx1"/>
                </a:solidFill>
                <a:latin typeface="Times" panose="02020603050405020304" pitchFamily="18" charset="0"/>
              </a:defRPr>
            </a:lvl4pPr>
            <a:lvl5pPr marL="2017713" indent="-223838">
              <a:defRPr sz="2400" baseline="30000">
                <a:solidFill>
                  <a:schemeClr val="tx1"/>
                </a:solidFill>
                <a:latin typeface="Times" panose="02020603050405020304" pitchFamily="18" charset="0"/>
              </a:defRPr>
            </a:lvl5pPr>
            <a:lvl6pPr marL="2474913" indent="-223838" eaLnBrk="0" fontAlgn="base" hangingPunct="0">
              <a:spcBef>
                <a:spcPct val="0"/>
              </a:spcBef>
              <a:spcAft>
                <a:spcPct val="0"/>
              </a:spcAft>
              <a:defRPr sz="2400" baseline="30000">
                <a:solidFill>
                  <a:schemeClr val="tx1"/>
                </a:solidFill>
                <a:latin typeface="Times" panose="02020603050405020304" pitchFamily="18" charset="0"/>
              </a:defRPr>
            </a:lvl6pPr>
            <a:lvl7pPr marL="2932113" indent="-223838" eaLnBrk="0" fontAlgn="base" hangingPunct="0">
              <a:spcBef>
                <a:spcPct val="0"/>
              </a:spcBef>
              <a:spcAft>
                <a:spcPct val="0"/>
              </a:spcAft>
              <a:defRPr sz="2400" baseline="30000">
                <a:solidFill>
                  <a:schemeClr val="tx1"/>
                </a:solidFill>
                <a:latin typeface="Times" panose="02020603050405020304" pitchFamily="18" charset="0"/>
              </a:defRPr>
            </a:lvl7pPr>
            <a:lvl8pPr marL="3389313" indent="-223838" eaLnBrk="0" fontAlgn="base" hangingPunct="0">
              <a:spcBef>
                <a:spcPct val="0"/>
              </a:spcBef>
              <a:spcAft>
                <a:spcPct val="0"/>
              </a:spcAft>
              <a:defRPr sz="2400" baseline="30000">
                <a:solidFill>
                  <a:schemeClr val="tx1"/>
                </a:solidFill>
                <a:latin typeface="Times" panose="02020603050405020304" pitchFamily="18" charset="0"/>
              </a:defRPr>
            </a:lvl8pPr>
            <a:lvl9pPr marL="3846513" indent="-223838" eaLnBrk="0" fontAlgn="base" hangingPunct="0">
              <a:spcBef>
                <a:spcPct val="0"/>
              </a:spcBef>
              <a:spcAft>
                <a:spcPct val="0"/>
              </a:spcAft>
              <a:defRPr sz="2400" baseline="30000">
                <a:solidFill>
                  <a:schemeClr val="tx1"/>
                </a:solidFill>
                <a:latin typeface="Times" panose="02020603050405020304" pitchFamily="18" charset="0"/>
              </a:defRPr>
            </a:lvl9pPr>
          </a:lstStyle>
          <a:p>
            <a:fld id="{8FE6BCA6-5623-4714-8FC2-C7EEFEE838B0}" type="slidenum">
              <a:rPr lang="en-US" altLang="en-US" sz="1200" baseline="0">
                <a:solidFill>
                  <a:srgbClr val="000000"/>
                </a:solidFill>
                <a:latin typeface="Arial" panose="020B0604020202020204" pitchFamily="34" charset="0"/>
                <a:ea typeface="ＭＳ Ｐゴシック" panose="020B0600070205080204" pitchFamily="34" charset="-128"/>
              </a:rPr>
              <a:pPr/>
              <a:t>7</a:t>
            </a:fld>
            <a:endParaRPr lang="en-US" altLang="en-US" sz="1200" baseline="0">
              <a:solidFill>
                <a:srgbClr val="000000"/>
              </a:solidFill>
              <a:latin typeface="Arial" panose="020B0604020202020204" pitchFamily="34" charset="0"/>
              <a:ea typeface="ＭＳ Ｐゴシック" panose="020B0600070205080204" pitchFamily="34" charset="-128"/>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7C7ACBE-AB27-4B1C-B096-2FB4B3786E70}" type="slidenum">
              <a:rPr lang="en-US" altLang="en-US" sz="1200" baseline="0"/>
              <a:pPr/>
              <a:t>8</a:t>
            </a:fld>
            <a:endParaRPr lang="en-US" altLang="en-US" sz="1200" baseline="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defRPr>
            </a:lvl1pPr>
            <a:lvl2pPr marL="728663" indent="-279400">
              <a:defRPr sz="2400" baseline="30000">
                <a:solidFill>
                  <a:schemeClr val="tx1"/>
                </a:solidFill>
                <a:latin typeface="Times" panose="02020603050405020304" pitchFamily="18" charset="0"/>
              </a:defRPr>
            </a:lvl2pPr>
            <a:lvl3pPr marL="1120775" indent="-223838">
              <a:defRPr sz="2400" baseline="30000">
                <a:solidFill>
                  <a:schemeClr val="tx1"/>
                </a:solidFill>
                <a:latin typeface="Times" panose="02020603050405020304" pitchFamily="18" charset="0"/>
              </a:defRPr>
            </a:lvl3pPr>
            <a:lvl4pPr marL="1570038" indent="-223838">
              <a:defRPr sz="2400" baseline="30000">
                <a:solidFill>
                  <a:schemeClr val="tx1"/>
                </a:solidFill>
                <a:latin typeface="Times" panose="02020603050405020304" pitchFamily="18" charset="0"/>
              </a:defRPr>
            </a:lvl4pPr>
            <a:lvl5pPr marL="2017713" indent="-223838">
              <a:defRPr sz="2400" baseline="30000">
                <a:solidFill>
                  <a:schemeClr val="tx1"/>
                </a:solidFill>
                <a:latin typeface="Times" panose="02020603050405020304" pitchFamily="18" charset="0"/>
              </a:defRPr>
            </a:lvl5pPr>
            <a:lvl6pPr marL="2474913" indent="-223838" eaLnBrk="0" fontAlgn="base" hangingPunct="0">
              <a:spcBef>
                <a:spcPct val="0"/>
              </a:spcBef>
              <a:spcAft>
                <a:spcPct val="0"/>
              </a:spcAft>
              <a:defRPr sz="2400" baseline="30000">
                <a:solidFill>
                  <a:schemeClr val="tx1"/>
                </a:solidFill>
                <a:latin typeface="Times" panose="02020603050405020304" pitchFamily="18" charset="0"/>
              </a:defRPr>
            </a:lvl6pPr>
            <a:lvl7pPr marL="2932113" indent="-223838" eaLnBrk="0" fontAlgn="base" hangingPunct="0">
              <a:spcBef>
                <a:spcPct val="0"/>
              </a:spcBef>
              <a:spcAft>
                <a:spcPct val="0"/>
              </a:spcAft>
              <a:defRPr sz="2400" baseline="30000">
                <a:solidFill>
                  <a:schemeClr val="tx1"/>
                </a:solidFill>
                <a:latin typeface="Times" panose="02020603050405020304" pitchFamily="18" charset="0"/>
              </a:defRPr>
            </a:lvl7pPr>
            <a:lvl8pPr marL="3389313" indent="-223838" eaLnBrk="0" fontAlgn="base" hangingPunct="0">
              <a:spcBef>
                <a:spcPct val="0"/>
              </a:spcBef>
              <a:spcAft>
                <a:spcPct val="0"/>
              </a:spcAft>
              <a:defRPr sz="2400" baseline="30000">
                <a:solidFill>
                  <a:schemeClr val="tx1"/>
                </a:solidFill>
                <a:latin typeface="Times" panose="02020603050405020304" pitchFamily="18" charset="0"/>
              </a:defRPr>
            </a:lvl8pPr>
            <a:lvl9pPr marL="3846513" indent="-223838" eaLnBrk="0" fontAlgn="base" hangingPunct="0">
              <a:spcBef>
                <a:spcPct val="0"/>
              </a:spcBef>
              <a:spcAft>
                <a:spcPct val="0"/>
              </a:spcAft>
              <a:defRPr sz="2400" baseline="30000">
                <a:solidFill>
                  <a:schemeClr val="tx1"/>
                </a:solidFill>
                <a:latin typeface="Times" panose="02020603050405020304" pitchFamily="18" charset="0"/>
              </a:defRPr>
            </a:lvl9pPr>
          </a:lstStyle>
          <a:p>
            <a:fld id="{FDF6296D-E018-46C1-8DCB-558F3F694B0E}" type="slidenum">
              <a:rPr lang="en-US" altLang="en-US" sz="1200" baseline="0">
                <a:solidFill>
                  <a:srgbClr val="000000"/>
                </a:solidFill>
                <a:latin typeface="Arial" panose="020B0604020202020204" pitchFamily="34" charset="0"/>
                <a:ea typeface="ＭＳ Ｐゴシック" panose="020B0600070205080204" pitchFamily="34" charset="-128"/>
              </a:rPr>
              <a:pPr/>
              <a:t>9</a:t>
            </a:fld>
            <a:endParaRPr lang="en-US" altLang="en-US" sz="1200" baseline="0">
              <a:solidFill>
                <a:srgbClr val="000000"/>
              </a:solidFill>
              <a:latin typeface="Arial" panose="020B0604020202020204" pitchFamily="34" charset="0"/>
              <a:ea typeface="ＭＳ Ｐゴシック" panose="020B0600070205080204" pitchFamily="34" charset="-128"/>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defRPr>
            </a:lvl1pPr>
            <a:lvl2pPr marL="728663" indent="-279400">
              <a:defRPr sz="2400" baseline="30000">
                <a:solidFill>
                  <a:schemeClr val="tx1"/>
                </a:solidFill>
                <a:latin typeface="Times" panose="02020603050405020304" pitchFamily="18" charset="0"/>
              </a:defRPr>
            </a:lvl2pPr>
            <a:lvl3pPr marL="1120775" indent="-223838">
              <a:defRPr sz="2400" baseline="30000">
                <a:solidFill>
                  <a:schemeClr val="tx1"/>
                </a:solidFill>
                <a:latin typeface="Times" panose="02020603050405020304" pitchFamily="18" charset="0"/>
              </a:defRPr>
            </a:lvl3pPr>
            <a:lvl4pPr marL="1570038" indent="-223838">
              <a:defRPr sz="2400" baseline="30000">
                <a:solidFill>
                  <a:schemeClr val="tx1"/>
                </a:solidFill>
                <a:latin typeface="Times" panose="02020603050405020304" pitchFamily="18" charset="0"/>
              </a:defRPr>
            </a:lvl4pPr>
            <a:lvl5pPr marL="2017713" indent="-223838">
              <a:defRPr sz="2400" baseline="30000">
                <a:solidFill>
                  <a:schemeClr val="tx1"/>
                </a:solidFill>
                <a:latin typeface="Times" panose="02020603050405020304" pitchFamily="18" charset="0"/>
              </a:defRPr>
            </a:lvl5pPr>
            <a:lvl6pPr marL="2474913" indent="-223838" eaLnBrk="0" fontAlgn="base" hangingPunct="0">
              <a:spcBef>
                <a:spcPct val="0"/>
              </a:spcBef>
              <a:spcAft>
                <a:spcPct val="0"/>
              </a:spcAft>
              <a:defRPr sz="2400" baseline="30000">
                <a:solidFill>
                  <a:schemeClr val="tx1"/>
                </a:solidFill>
                <a:latin typeface="Times" panose="02020603050405020304" pitchFamily="18" charset="0"/>
              </a:defRPr>
            </a:lvl6pPr>
            <a:lvl7pPr marL="2932113" indent="-223838" eaLnBrk="0" fontAlgn="base" hangingPunct="0">
              <a:spcBef>
                <a:spcPct val="0"/>
              </a:spcBef>
              <a:spcAft>
                <a:spcPct val="0"/>
              </a:spcAft>
              <a:defRPr sz="2400" baseline="30000">
                <a:solidFill>
                  <a:schemeClr val="tx1"/>
                </a:solidFill>
                <a:latin typeface="Times" panose="02020603050405020304" pitchFamily="18" charset="0"/>
              </a:defRPr>
            </a:lvl7pPr>
            <a:lvl8pPr marL="3389313" indent="-223838" eaLnBrk="0" fontAlgn="base" hangingPunct="0">
              <a:spcBef>
                <a:spcPct val="0"/>
              </a:spcBef>
              <a:spcAft>
                <a:spcPct val="0"/>
              </a:spcAft>
              <a:defRPr sz="2400" baseline="30000">
                <a:solidFill>
                  <a:schemeClr val="tx1"/>
                </a:solidFill>
                <a:latin typeface="Times" panose="02020603050405020304" pitchFamily="18" charset="0"/>
              </a:defRPr>
            </a:lvl8pPr>
            <a:lvl9pPr marL="3846513" indent="-223838" eaLnBrk="0" fontAlgn="base" hangingPunct="0">
              <a:spcBef>
                <a:spcPct val="0"/>
              </a:spcBef>
              <a:spcAft>
                <a:spcPct val="0"/>
              </a:spcAft>
              <a:defRPr sz="2400" baseline="30000">
                <a:solidFill>
                  <a:schemeClr val="tx1"/>
                </a:solidFill>
                <a:latin typeface="Times" panose="02020603050405020304" pitchFamily="18" charset="0"/>
              </a:defRPr>
            </a:lvl9pPr>
          </a:lstStyle>
          <a:p>
            <a:fld id="{F01B2B5A-85F2-427B-9D06-E458A0E19017}" type="slidenum">
              <a:rPr lang="en-US" altLang="en-US" sz="1200" baseline="0">
                <a:solidFill>
                  <a:srgbClr val="000000"/>
                </a:solidFill>
                <a:latin typeface="Arial" panose="020B0604020202020204" pitchFamily="34" charset="0"/>
                <a:ea typeface="ＭＳ Ｐゴシック" panose="020B0600070205080204" pitchFamily="34" charset="-128"/>
              </a:rPr>
              <a:pPr/>
              <a:t>10</a:t>
            </a:fld>
            <a:endParaRPr lang="en-US" altLang="en-US" sz="1200" baseline="0">
              <a:solidFill>
                <a:srgbClr val="000000"/>
              </a:solidFill>
              <a:latin typeface="Arial" panose="020B0604020202020204" pitchFamily="34" charset="0"/>
              <a:ea typeface="ＭＳ Ｐゴシック" panose="020B0600070205080204" pitchFamily="34" charset="-128"/>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defRPr>
            </a:lvl1pPr>
            <a:lvl2pPr marL="728663" indent="-279400">
              <a:defRPr sz="2400" baseline="30000">
                <a:solidFill>
                  <a:schemeClr val="tx1"/>
                </a:solidFill>
                <a:latin typeface="Times" panose="02020603050405020304" pitchFamily="18" charset="0"/>
              </a:defRPr>
            </a:lvl2pPr>
            <a:lvl3pPr marL="1120775" indent="-223838">
              <a:defRPr sz="2400" baseline="30000">
                <a:solidFill>
                  <a:schemeClr val="tx1"/>
                </a:solidFill>
                <a:latin typeface="Times" panose="02020603050405020304" pitchFamily="18" charset="0"/>
              </a:defRPr>
            </a:lvl3pPr>
            <a:lvl4pPr marL="1570038" indent="-223838">
              <a:defRPr sz="2400" baseline="30000">
                <a:solidFill>
                  <a:schemeClr val="tx1"/>
                </a:solidFill>
                <a:latin typeface="Times" panose="02020603050405020304" pitchFamily="18" charset="0"/>
              </a:defRPr>
            </a:lvl4pPr>
            <a:lvl5pPr marL="2017713" indent="-223838">
              <a:defRPr sz="2400" baseline="30000">
                <a:solidFill>
                  <a:schemeClr val="tx1"/>
                </a:solidFill>
                <a:latin typeface="Times" panose="02020603050405020304" pitchFamily="18" charset="0"/>
              </a:defRPr>
            </a:lvl5pPr>
            <a:lvl6pPr marL="2474913" indent="-223838" eaLnBrk="0" fontAlgn="base" hangingPunct="0">
              <a:spcBef>
                <a:spcPct val="0"/>
              </a:spcBef>
              <a:spcAft>
                <a:spcPct val="0"/>
              </a:spcAft>
              <a:defRPr sz="2400" baseline="30000">
                <a:solidFill>
                  <a:schemeClr val="tx1"/>
                </a:solidFill>
                <a:latin typeface="Times" panose="02020603050405020304" pitchFamily="18" charset="0"/>
              </a:defRPr>
            </a:lvl6pPr>
            <a:lvl7pPr marL="2932113" indent="-223838" eaLnBrk="0" fontAlgn="base" hangingPunct="0">
              <a:spcBef>
                <a:spcPct val="0"/>
              </a:spcBef>
              <a:spcAft>
                <a:spcPct val="0"/>
              </a:spcAft>
              <a:defRPr sz="2400" baseline="30000">
                <a:solidFill>
                  <a:schemeClr val="tx1"/>
                </a:solidFill>
                <a:latin typeface="Times" panose="02020603050405020304" pitchFamily="18" charset="0"/>
              </a:defRPr>
            </a:lvl7pPr>
            <a:lvl8pPr marL="3389313" indent="-223838" eaLnBrk="0" fontAlgn="base" hangingPunct="0">
              <a:spcBef>
                <a:spcPct val="0"/>
              </a:spcBef>
              <a:spcAft>
                <a:spcPct val="0"/>
              </a:spcAft>
              <a:defRPr sz="2400" baseline="30000">
                <a:solidFill>
                  <a:schemeClr val="tx1"/>
                </a:solidFill>
                <a:latin typeface="Times" panose="02020603050405020304" pitchFamily="18" charset="0"/>
              </a:defRPr>
            </a:lvl8pPr>
            <a:lvl9pPr marL="3846513" indent="-223838" eaLnBrk="0" fontAlgn="base" hangingPunct="0">
              <a:spcBef>
                <a:spcPct val="0"/>
              </a:spcBef>
              <a:spcAft>
                <a:spcPct val="0"/>
              </a:spcAft>
              <a:defRPr sz="2400" baseline="30000">
                <a:solidFill>
                  <a:schemeClr val="tx1"/>
                </a:solidFill>
                <a:latin typeface="Times" panose="02020603050405020304" pitchFamily="18" charset="0"/>
              </a:defRPr>
            </a:lvl9pPr>
          </a:lstStyle>
          <a:p>
            <a:fld id="{973F9CAB-62AE-4040-A9B0-5BDA94007B21}" type="slidenum">
              <a:rPr lang="en-US" altLang="en-US" sz="1200" baseline="0">
                <a:solidFill>
                  <a:srgbClr val="000000"/>
                </a:solidFill>
                <a:latin typeface="Arial" panose="020B0604020202020204" pitchFamily="34" charset="0"/>
                <a:ea typeface="ＭＳ Ｐゴシック" panose="020B0600070205080204" pitchFamily="34" charset="-128"/>
              </a:rPr>
              <a:pPr/>
              <a:t>11</a:t>
            </a:fld>
            <a:endParaRPr lang="en-US" altLang="en-US" sz="1200" baseline="0">
              <a:solidFill>
                <a:srgbClr val="000000"/>
              </a:solidFill>
              <a:latin typeface="Arial" panose="020B0604020202020204" pitchFamily="34" charset="0"/>
              <a:ea typeface="ＭＳ Ｐゴシック" panose="020B0600070205080204" pitchFamily="34" charset="-128"/>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ltLang="en-US" smtClean="0"/>
              <a:t>C – Since there is not a peak at 127 (the most common isotope for I), there can not be I in the sample.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defRPr>
            </a:lvl1pPr>
            <a:lvl2pPr marL="728663" indent="-279400">
              <a:defRPr sz="2400" baseline="30000">
                <a:solidFill>
                  <a:schemeClr val="tx1"/>
                </a:solidFill>
                <a:latin typeface="Times" panose="02020603050405020304" pitchFamily="18" charset="0"/>
              </a:defRPr>
            </a:lvl2pPr>
            <a:lvl3pPr marL="1120775" indent="-223838">
              <a:defRPr sz="2400" baseline="30000">
                <a:solidFill>
                  <a:schemeClr val="tx1"/>
                </a:solidFill>
                <a:latin typeface="Times" panose="02020603050405020304" pitchFamily="18" charset="0"/>
              </a:defRPr>
            </a:lvl3pPr>
            <a:lvl4pPr marL="1570038" indent="-223838">
              <a:defRPr sz="2400" baseline="30000">
                <a:solidFill>
                  <a:schemeClr val="tx1"/>
                </a:solidFill>
                <a:latin typeface="Times" panose="02020603050405020304" pitchFamily="18" charset="0"/>
              </a:defRPr>
            </a:lvl4pPr>
            <a:lvl5pPr marL="2017713" indent="-223838">
              <a:defRPr sz="2400" baseline="30000">
                <a:solidFill>
                  <a:schemeClr val="tx1"/>
                </a:solidFill>
                <a:latin typeface="Times" panose="02020603050405020304" pitchFamily="18" charset="0"/>
              </a:defRPr>
            </a:lvl5pPr>
            <a:lvl6pPr marL="2474913" indent="-223838" eaLnBrk="0" fontAlgn="base" hangingPunct="0">
              <a:spcBef>
                <a:spcPct val="0"/>
              </a:spcBef>
              <a:spcAft>
                <a:spcPct val="0"/>
              </a:spcAft>
              <a:defRPr sz="2400" baseline="30000">
                <a:solidFill>
                  <a:schemeClr val="tx1"/>
                </a:solidFill>
                <a:latin typeface="Times" panose="02020603050405020304" pitchFamily="18" charset="0"/>
              </a:defRPr>
            </a:lvl6pPr>
            <a:lvl7pPr marL="2932113" indent="-223838" eaLnBrk="0" fontAlgn="base" hangingPunct="0">
              <a:spcBef>
                <a:spcPct val="0"/>
              </a:spcBef>
              <a:spcAft>
                <a:spcPct val="0"/>
              </a:spcAft>
              <a:defRPr sz="2400" baseline="30000">
                <a:solidFill>
                  <a:schemeClr val="tx1"/>
                </a:solidFill>
                <a:latin typeface="Times" panose="02020603050405020304" pitchFamily="18" charset="0"/>
              </a:defRPr>
            </a:lvl7pPr>
            <a:lvl8pPr marL="3389313" indent="-223838" eaLnBrk="0" fontAlgn="base" hangingPunct="0">
              <a:spcBef>
                <a:spcPct val="0"/>
              </a:spcBef>
              <a:spcAft>
                <a:spcPct val="0"/>
              </a:spcAft>
              <a:defRPr sz="2400" baseline="30000">
                <a:solidFill>
                  <a:schemeClr val="tx1"/>
                </a:solidFill>
                <a:latin typeface="Times" panose="02020603050405020304" pitchFamily="18" charset="0"/>
              </a:defRPr>
            </a:lvl8pPr>
            <a:lvl9pPr marL="3846513" indent="-223838" eaLnBrk="0" fontAlgn="base" hangingPunct="0">
              <a:spcBef>
                <a:spcPct val="0"/>
              </a:spcBef>
              <a:spcAft>
                <a:spcPct val="0"/>
              </a:spcAft>
              <a:defRPr sz="2400" baseline="30000">
                <a:solidFill>
                  <a:schemeClr val="tx1"/>
                </a:solidFill>
                <a:latin typeface="Times" panose="02020603050405020304" pitchFamily="18" charset="0"/>
              </a:defRPr>
            </a:lvl9pPr>
          </a:lstStyle>
          <a:p>
            <a:fld id="{10B8F315-B8BD-489B-A355-C99AAE8D7D82}" type="slidenum">
              <a:rPr lang="en-US" altLang="en-US" sz="1200" baseline="0">
                <a:solidFill>
                  <a:srgbClr val="000000"/>
                </a:solidFill>
                <a:latin typeface="Arial" panose="020B0604020202020204" pitchFamily="34" charset="0"/>
                <a:ea typeface="ＭＳ Ｐゴシック" panose="020B0600070205080204" pitchFamily="34" charset="-128"/>
              </a:rPr>
              <a:pPr/>
              <a:t>12</a:t>
            </a:fld>
            <a:endParaRPr lang="en-US" altLang="en-US" sz="1200" baseline="0">
              <a:solidFill>
                <a:srgbClr val="000000"/>
              </a:solidFill>
              <a:latin typeface="Arial" panose="020B0604020202020204" pitchFamily="34" charset="0"/>
              <a:ea typeface="ＭＳ Ｐゴシック" panose="020B0600070205080204" pitchFamily="34" charset="-128"/>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ltLang="en-US" smtClean="0"/>
              <a:t>D – protons must be the same for atoms of the same element; neutrons make the difference on the spectrum assuming this is a single element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bg1"/>
                </a:solidFill>
              </a:defRPr>
            </a:lvl1pPr>
          </a:lstStyle>
          <a:p>
            <a:pPr lvl="0"/>
            <a:r>
              <a:rPr lang="en-US" noProof="0" smtClean="0"/>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493216995"/>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DD283B02-090B-4020-9F6D-25E51AF83ADC}" type="slidenum">
              <a:rPr lang="en-US" altLang="en-US"/>
              <a:pPr/>
              <a:t>‹#›</a:t>
            </a:fld>
            <a:endParaRPr lang="en-US" altLang="en-US"/>
          </a:p>
        </p:txBody>
      </p:sp>
    </p:spTree>
    <p:extLst>
      <p:ext uri="{BB962C8B-B14F-4D97-AF65-F5344CB8AC3E}">
        <p14:creationId xmlns:p14="http://schemas.microsoft.com/office/powerpoint/2010/main" val="4290843501"/>
      </p:ext>
    </p:extLst>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A1C1FE44-EE70-4046-B51C-EEE3CEC50831}" type="slidenum">
              <a:rPr lang="en-US" altLang="en-US"/>
              <a:pPr/>
              <a:t>‹#›</a:t>
            </a:fld>
            <a:endParaRPr lang="en-US" altLang="en-US"/>
          </a:p>
        </p:txBody>
      </p:sp>
    </p:spTree>
    <p:extLst>
      <p:ext uri="{BB962C8B-B14F-4D97-AF65-F5344CB8AC3E}">
        <p14:creationId xmlns:p14="http://schemas.microsoft.com/office/powerpoint/2010/main" val="2106380247"/>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1FF871C5-E097-4862-93D2-3056DD2F231B}" type="slidenum">
              <a:rPr lang="en-US" altLang="en-US"/>
              <a:pPr/>
              <a:t>‹#›</a:t>
            </a:fld>
            <a:endParaRPr lang="en-US" altLang="en-US"/>
          </a:p>
        </p:txBody>
      </p:sp>
    </p:spTree>
    <p:extLst>
      <p:ext uri="{BB962C8B-B14F-4D97-AF65-F5344CB8AC3E}">
        <p14:creationId xmlns:p14="http://schemas.microsoft.com/office/powerpoint/2010/main" val="1421716802"/>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E6AB492-0D24-4378-848D-ED6394B74390}" type="slidenum">
              <a:rPr lang="en-US" altLang="en-US"/>
              <a:pPr/>
              <a:t>‹#›</a:t>
            </a:fld>
            <a:endParaRPr lang="en-US" altLang="en-US"/>
          </a:p>
        </p:txBody>
      </p:sp>
    </p:spTree>
    <p:extLst>
      <p:ext uri="{BB962C8B-B14F-4D97-AF65-F5344CB8AC3E}">
        <p14:creationId xmlns:p14="http://schemas.microsoft.com/office/powerpoint/2010/main" val="2709754649"/>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8D974FF-271F-4EBC-8939-4AAF2AC5C92C}" type="slidenum">
              <a:rPr lang="en-US" altLang="en-US"/>
              <a:pPr/>
              <a:t>‹#›</a:t>
            </a:fld>
            <a:endParaRPr lang="en-US" altLang="en-US"/>
          </a:p>
        </p:txBody>
      </p:sp>
    </p:spTree>
    <p:extLst>
      <p:ext uri="{BB962C8B-B14F-4D97-AF65-F5344CB8AC3E}">
        <p14:creationId xmlns:p14="http://schemas.microsoft.com/office/powerpoint/2010/main" val="2986533197"/>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33801A56-9844-4279-951C-482FE7080492}" type="slidenum">
              <a:rPr lang="en-US" altLang="en-US"/>
              <a:pPr/>
              <a:t>‹#›</a:t>
            </a:fld>
            <a:endParaRPr lang="en-US" altLang="en-US"/>
          </a:p>
        </p:txBody>
      </p:sp>
    </p:spTree>
    <p:extLst>
      <p:ext uri="{BB962C8B-B14F-4D97-AF65-F5344CB8AC3E}">
        <p14:creationId xmlns:p14="http://schemas.microsoft.com/office/powerpoint/2010/main" val="78974506"/>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5BD92C7F-D73A-468F-946D-580C44404F9E}" type="slidenum">
              <a:rPr lang="en-US" altLang="en-US"/>
              <a:pPr/>
              <a:t>‹#›</a:t>
            </a:fld>
            <a:endParaRPr lang="en-US" altLang="en-US"/>
          </a:p>
        </p:txBody>
      </p:sp>
    </p:spTree>
    <p:extLst>
      <p:ext uri="{BB962C8B-B14F-4D97-AF65-F5344CB8AC3E}">
        <p14:creationId xmlns:p14="http://schemas.microsoft.com/office/powerpoint/2010/main" val="3097099675"/>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E55C739F-4E26-4EC3-B7EE-6DC7419F1520}" type="slidenum">
              <a:rPr lang="en-US" altLang="en-US"/>
              <a:pPr/>
              <a:t>‹#›</a:t>
            </a:fld>
            <a:endParaRPr lang="en-US" altLang="en-US"/>
          </a:p>
        </p:txBody>
      </p:sp>
    </p:spTree>
    <p:extLst>
      <p:ext uri="{BB962C8B-B14F-4D97-AF65-F5344CB8AC3E}">
        <p14:creationId xmlns:p14="http://schemas.microsoft.com/office/powerpoint/2010/main" val="273137016"/>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90C12FC7-4505-43D9-BAA9-83EBEC48F466}" type="slidenum">
              <a:rPr lang="en-US" altLang="en-US"/>
              <a:pPr/>
              <a:t>‹#›</a:t>
            </a:fld>
            <a:endParaRPr lang="en-US" altLang="en-US"/>
          </a:p>
        </p:txBody>
      </p:sp>
    </p:spTree>
    <p:extLst>
      <p:ext uri="{BB962C8B-B14F-4D97-AF65-F5344CB8AC3E}">
        <p14:creationId xmlns:p14="http://schemas.microsoft.com/office/powerpoint/2010/main" val="3175704471"/>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2E51050B-D307-4B55-B0DC-5D5BF347522A}" type="slidenum">
              <a:rPr lang="en-US" altLang="en-US"/>
              <a:pPr/>
              <a:t>‹#›</a:t>
            </a:fld>
            <a:endParaRPr lang="en-US" altLang="en-US"/>
          </a:p>
        </p:txBody>
      </p:sp>
    </p:spTree>
    <p:extLst>
      <p:ext uri="{BB962C8B-B14F-4D97-AF65-F5344CB8AC3E}">
        <p14:creationId xmlns:p14="http://schemas.microsoft.com/office/powerpoint/2010/main" val="4037860432"/>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E9D2BA40-CDDB-4F9D-BD65-320A04A82EEE}" type="slidenum">
              <a:rPr lang="en-US" altLang="en-US"/>
              <a:pPr/>
              <a:t>‹#›</a:t>
            </a:fld>
            <a:endParaRPr lang="en-US" altLang="en-US"/>
          </a:p>
        </p:txBody>
      </p:sp>
    </p:spTree>
    <p:extLst>
      <p:ext uri="{BB962C8B-B14F-4D97-AF65-F5344CB8AC3E}">
        <p14:creationId xmlns:p14="http://schemas.microsoft.com/office/powerpoint/2010/main" val="2281139950"/>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77A9C7EB-2D55-41C3-B492-030B88ED1A15}" type="slidenum">
              <a:rPr lang="en-US" altLang="en-US"/>
              <a:pPr/>
              <a:t>‹#›</a:t>
            </a:fld>
            <a:endParaRPr lang="en-US" altLang="en-US"/>
          </a:p>
        </p:txBody>
      </p:sp>
    </p:spTree>
    <p:extLst>
      <p:ext uri="{BB962C8B-B14F-4D97-AF65-F5344CB8AC3E}">
        <p14:creationId xmlns:p14="http://schemas.microsoft.com/office/powerpoint/2010/main" val="3944817496"/>
      </p:ext>
    </p:extLst>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2DEC8A40-F45A-463F-9392-FCEFBEFEB13F}" type="slidenum">
              <a:rPr lang="en-US" altLang="en-US"/>
              <a:pPr/>
              <a:t>‹#›</a:t>
            </a:fld>
            <a:endParaRPr lang="en-US" altLang="en-US"/>
          </a:p>
        </p:txBody>
      </p:sp>
    </p:spTree>
    <p:extLst>
      <p:ext uri="{BB962C8B-B14F-4D97-AF65-F5344CB8AC3E}">
        <p14:creationId xmlns:p14="http://schemas.microsoft.com/office/powerpoint/2010/main" val="47765943"/>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16AB0A0-44CB-4EE4-8D5B-587ACCEA2CB9}" type="slidenum">
              <a:rPr lang="en-US" altLang="en-US"/>
              <a:pPr/>
              <a:t>‹#›</a:t>
            </a:fld>
            <a:endParaRPr lang="en-US" altLang="en-US"/>
          </a:p>
        </p:txBody>
      </p:sp>
    </p:spTree>
    <p:extLst>
      <p:ext uri="{BB962C8B-B14F-4D97-AF65-F5344CB8AC3E}">
        <p14:creationId xmlns:p14="http://schemas.microsoft.com/office/powerpoint/2010/main" val="3319372623"/>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34F9C3A-45C9-4DBF-AE41-E169CBEA96A6}" type="slidenum">
              <a:rPr lang="en-US" altLang="en-US"/>
              <a:pPr/>
              <a:t>‹#›</a:t>
            </a:fld>
            <a:endParaRPr lang="en-US" altLang="en-US"/>
          </a:p>
        </p:txBody>
      </p:sp>
    </p:spTree>
    <p:extLst>
      <p:ext uri="{BB962C8B-B14F-4D97-AF65-F5344CB8AC3E}">
        <p14:creationId xmlns:p14="http://schemas.microsoft.com/office/powerpoint/2010/main" val="2497033760"/>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312E51AA-3A56-49D7-BED2-424110DCD2B1}" type="slidenum">
              <a:rPr lang="en-US" altLang="en-US"/>
              <a:pPr/>
              <a:t>‹#›</a:t>
            </a:fld>
            <a:endParaRPr lang="en-US" altLang="en-US"/>
          </a:p>
        </p:txBody>
      </p:sp>
    </p:spTree>
    <p:extLst>
      <p:ext uri="{BB962C8B-B14F-4D97-AF65-F5344CB8AC3E}">
        <p14:creationId xmlns:p14="http://schemas.microsoft.com/office/powerpoint/2010/main" val="134841514"/>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E840B8DF-C846-4678-9445-D8FE13A5C89B}" type="slidenum">
              <a:rPr lang="en-US" altLang="en-US"/>
              <a:pPr/>
              <a:t>‹#›</a:t>
            </a:fld>
            <a:endParaRPr lang="en-US" altLang="en-US"/>
          </a:p>
        </p:txBody>
      </p:sp>
    </p:spTree>
    <p:extLst>
      <p:ext uri="{BB962C8B-B14F-4D97-AF65-F5344CB8AC3E}">
        <p14:creationId xmlns:p14="http://schemas.microsoft.com/office/powerpoint/2010/main" val="4070739733"/>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1B9B8BF4-34A1-4602-BDDB-A2BC47B75960}" type="slidenum">
              <a:rPr lang="en-US" altLang="en-US"/>
              <a:pPr/>
              <a:t>‹#›</a:t>
            </a:fld>
            <a:endParaRPr lang="en-US" altLang="en-US"/>
          </a:p>
        </p:txBody>
      </p:sp>
    </p:spTree>
    <p:extLst>
      <p:ext uri="{BB962C8B-B14F-4D97-AF65-F5344CB8AC3E}">
        <p14:creationId xmlns:p14="http://schemas.microsoft.com/office/powerpoint/2010/main" val="1847904549"/>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06E853C7-6C91-4661-B597-4F5C3B97CE95}" type="slidenum">
              <a:rPr lang="en-US" altLang="en-US"/>
              <a:pPr/>
              <a:t>‹#›</a:t>
            </a:fld>
            <a:endParaRPr lang="en-US" altLang="en-US"/>
          </a:p>
        </p:txBody>
      </p:sp>
    </p:spTree>
    <p:extLst>
      <p:ext uri="{BB962C8B-B14F-4D97-AF65-F5344CB8AC3E}">
        <p14:creationId xmlns:p14="http://schemas.microsoft.com/office/powerpoint/2010/main" val="140949329"/>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086BB29B-9395-4D48-81B3-53D84894CE69}" type="slidenum">
              <a:rPr lang="en-US" altLang="en-US"/>
              <a:pPr/>
              <a:t>‹#›</a:t>
            </a:fld>
            <a:endParaRPr lang="en-US" altLang="en-US"/>
          </a:p>
        </p:txBody>
      </p:sp>
    </p:spTree>
    <p:extLst>
      <p:ext uri="{BB962C8B-B14F-4D97-AF65-F5344CB8AC3E}">
        <p14:creationId xmlns:p14="http://schemas.microsoft.com/office/powerpoint/2010/main" val="2015269341"/>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FF60B85F-AA30-457F-8A7F-A22751BF329C}" type="slidenum">
              <a:rPr lang="en-US" altLang="en-US"/>
              <a:pPr/>
              <a:t>‹#›</a:t>
            </a:fld>
            <a:endParaRPr lang="en-US" altLang="en-US"/>
          </a:p>
        </p:txBody>
      </p:sp>
    </p:spTree>
    <p:extLst>
      <p:ext uri="{BB962C8B-B14F-4D97-AF65-F5344CB8AC3E}">
        <p14:creationId xmlns:p14="http://schemas.microsoft.com/office/powerpoint/2010/main" val="3900824031"/>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2F9B4FC7-078D-47C5-A6B6-FDFBA9037089}" type="slidenum">
              <a:rPr lang="en-US" altLang="en-US"/>
              <a:pPr/>
              <a:t>‹#›</a:t>
            </a:fld>
            <a:endParaRPr lang="en-US" altLang="en-US"/>
          </a:p>
        </p:txBody>
      </p:sp>
    </p:spTree>
    <p:extLst>
      <p:ext uri="{BB962C8B-B14F-4D97-AF65-F5344CB8AC3E}">
        <p14:creationId xmlns:p14="http://schemas.microsoft.com/office/powerpoint/2010/main" val="2681804400"/>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B68AF980-F7D1-4487-B423-CF0EC883B515}" type="slidenum">
              <a:rPr lang="en-US" altLang="en-US"/>
              <a:pPr/>
              <a:t>‹#›</a:t>
            </a:fld>
            <a:endParaRPr lang="en-US" altLang="en-US"/>
          </a:p>
        </p:txBody>
      </p:sp>
    </p:spTree>
    <p:extLst>
      <p:ext uri="{BB962C8B-B14F-4D97-AF65-F5344CB8AC3E}">
        <p14:creationId xmlns:p14="http://schemas.microsoft.com/office/powerpoint/2010/main" val="841108872"/>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5624CF8-421E-4066-A6F5-346D91025B5B}" type="slidenum">
              <a:rPr lang="en-US" altLang="en-US"/>
              <a:pPr/>
              <a:t>‹#›</a:t>
            </a:fld>
            <a:endParaRPr lang="en-US" altLang="en-US"/>
          </a:p>
        </p:txBody>
      </p:sp>
    </p:spTree>
    <p:extLst>
      <p:ext uri="{BB962C8B-B14F-4D97-AF65-F5344CB8AC3E}">
        <p14:creationId xmlns:p14="http://schemas.microsoft.com/office/powerpoint/2010/main" val="2830542265"/>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FA87243-48D0-496C-AEB7-42031F5093D7}" type="slidenum">
              <a:rPr lang="en-US" altLang="en-US"/>
              <a:pPr/>
              <a:t>‹#›</a:t>
            </a:fld>
            <a:endParaRPr lang="en-US" altLang="en-US"/>
          </a:p>
        </p:txBody>
      </p:sp>
    </p:spTree>
    <p:extLst>
      <p:ext uri="{BB962C8B-B14F-4D97-AF65-F5344CB8AC3E}">
        <p14:creationId xmlns:p14="http://schemas.microsoft.com/office/powerpoint/2010/main" val="1047003384"/>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C9790C33-2584-4C1C-B17B-EEF56808B0C1}" type="slidenum">
              <a:rPr lang="en-US" altLang="en-US"/>
              <a:pPr/>
              <a:t>‹#›</a:t>
            </a:fld>
            <a:endParaRPr lang="en-US" altLang="en-US"/>
          </a:p>
        </p:txBody>
      </p:sp>
    </p:spTree>
    <p:extLst>
      <p:ext uri="{BB962C8B-B14F-4D97-AF65-F5344CB8AC3E}">
        <p14:creationId xmlns:p14="http://schemas.microsoft.com/office/powerpoint/2010/main" val="989855460"/>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B006DC51-1947-41AD-A9A3-75CA62A9DE4E}" type="slidenum">
              <a:rPr lang="en-US" altLang="en-US"/>
              <a:pPr/>
              <a:t>‹#›</a:t>
            </a:fld>
            <a:endParaRPr lang="en-US" altLang="en-US"/>
          </a:p>
        </p:txBody>
      </p:sp>
    </p:spTree>
    <p:extLst>
      <p:ext uri="{BB962C8B-B14F-4D97-AF65-F5344CB8AC3E}">
        <p14:creationId xmlns:p14="http://schemas.microsoft.com/office/powerpoint/2010/main" val="4064020521"/>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46DF5055-D8B6-4458-A52A-B268AA2DF7B9}" type="slidenum">
              <a:rPr lang="en-US" altLang="en-US"/>
              <a:pPr/>
              <a:t>‹#›</a:t>
            </a:fld>
            <a:endParaRPr lang="en-US" altLang="en-US"/>
          </a:p>
        </p:txBody>
      </p:sp>
    </p:spTree>
    <p:extLst>
      <p:ext uri="{BB962C8B-B14F-4D97-AF65-F5344CB8AC3E}">
        <p14:creationId xmlns:p14="http://schemas.microsoft.com/office/powerpoint/2010/main" val="2636601999"/>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082DFB75-A045-44D9-AEED-CB9761D19DE6}" type="slidenum">
              <a:rPr lang="en-US" altLang="en-US"/>
              <a:pPr/>
              <a:t>‹#›</a:t>
            </a:fld>
            <a:endParaRPr lang="en-US" altLang="en-US"/>
          </a:p>
        </p:txBody>
      </p:sp>
    </p:spTree>
    <p:extLst>
      <p:ext uri="{BB962C8B-B14F-4D97-AF65-F5344CB8AC3E}">
        <p14:creationId xmlns:p14="http://schemas.microsoft.com/office/powerpoint/2010/main" val="990728584"/>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F1B903D0-57E5-4D2C-8F17-94EB30397DFE}" type="slidenum">
              <a:rPr lang="en-US" altLang="en-US"/>
              <a:pPr/>
              <a:t>‹#›</a:t>
            </a:fld>
            <a:endParaRPr lang="en-US" altLang="en-US"/>
          </a:p>
        </p:txBody>
      </p:sp>
    </p:spTree>
    <p:extLst>
      <p:ext uri="{BB962C8B-B14F-4D97-AF65-F5344CB8AC3E}">
        <p14:creationId xmlns:p14="http://schemas.microsoft.com/office/powerpoint/2010/main" val="3063315218"/>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79B7683B-C178-4AC6-B569-CCBF6C090565}" type="slidenum">
              <a:rPr lang="en-US" altLang="en-US"/>
              <a:pPr/>
              <a:t>‹#›</a:t>
            </a:fld>
            <a:endParaRPr lang="en-US" altLang="en-US"/>
          </a:p>
        </p:txBody>
      </p:sp>
    </p:spTree>
    <p:extLst>
      <p:ext uri="{BB962C8B-B14F-4D97-AF65-F5344CB8AC3E}">
        <p14:creationId xmlns:p14="http://schemas.microsoft.com/office/powerpoint/2010/main" val="863406699"/>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BAA942A7-456D-4180-84AE-7B0850BBBE58}" type="slidenum">
              <a:rPr lang="en-US" altLang="en-US"/>
              <a:pPr/>
              <a:t>‹#›</a:t>
            </a:fld>
            <a:endParaRPr lang="en-US" altLang="en-US"/>
          </a:p>
        </p:txBody>
      </p:sp>
    </p:spTree>
    <p:extLst>
      <p:ext uri="{BB962C8B-B14F-4D97-AF65-F5344CB8AC3E}">
        <p14:creationId xmlns:p14="http://schemas.microsoft.com/office/powerpoint/2010/main" val="1074288574"/>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E9000899-7840-4B94-BE6A-3038E493A442}" type="slidenum">
              <a:rPr lang="en-US" altLang="en-US"/>
              <a:pPr/>
              <a:t>‹#›</a:t>
            </a:fld>
            <a:endParaRPr lang="en-US" altLang="en-US"/>
          </a:p>
        </p:txBody>
      </p:sp>
    </p:spTree>
    <p:extLst>
      <p:ext uri="{BB962C8B-B14F-4D97-AF65-F5344CB8AC3E}">
        <p14:creationId xmlns:p14="http://schemas.microsoft.com/office/powerpoint/2010/main" val="3333244364"/>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001E99CA-DCF3-4215-846D-FE50024B54E9}" type="slidenum">
              <a:rPr lang="en-US" altLang="en-US"/>
              <a:pPr/>
              <a:t>‹#›</a:t>
            </a:fld>
            <a:endParaRPr lang="en-US" altLang="en-US"/>
          </a:p>
        </p:txBody>
      </p:sp>
    </p:spTree>
    <p:extLst>
      <p:ext uri="{BB962C8B-B14F-4D97-AF65-F5344CB8AC3E}">
        <p14:creationId xmlns:p14="http://schemas.microsoft.com/office/powerpoint/2010/main" val="1881206261"/>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F6DB21D4-3207-4154-9792-4B55B74F7874}" type="slidenum">
              <a:rPr lang="en-US" altLang="en-US"/>
              <a:pPr/>
              <a:t>‹#›</a:t>
            </a:fld>
            <a:endParaRPr lang="en-US" altLang="en-US"/>
          </a:p>
        </p:txBody>
      </p:sp>
    </p:spTree>
    <p:extLst>
      <p:ext uri="{BB962C8B-B14F-4D97-AF65-F5344CB8AC3E}">
        <p14:creationId xmlns:p14="http://schemas.microsoft.com/office/powerpoint/2010/main" val="3067944695"/>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76EF7FF1-38B4-430F-8022-3B291F8E69AC}" type="slidenum">
              <a:rPr lang="en-US" altLang="en-US"/>
              <a:pPr/>
              <a:t>‹#›</a:t>
            </a:fld>
            <a:endParaRPr lang="en-US" altLang="en-US"/>
          </a:p>
        </p:txBody>
      </p:sp>
    </p:spTree>
    <p:extLst>
      <p:ext uri="{BB962C8B-B14F-4D97-AF65-F5344CB8AC3E}">
        <p14:creationId xmlns:p14="http://schemas.microsoft.com/office/powerpoint/2010/main" val="13897867"/>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9821923C-D73D-4C33-ACA7-1DBF072BACEF}" type="slidenum">
              <a:rPr lang="en-US" altLang="en-US"/>
              <a:pPr/>
              <a:t>‹#›</a:t>
            </a:fld>
            <a:endParaRPr lang="en-US" altLang="en-US"/>
          </a:p>
        </p:txBody>
      </p:sp>
    </p:spTree>
    <p:extLst>
      <p:ext uri="{BB962C8B-B14F-4D97-AF65-F5344CB8AC3E}">
        <p14:creationId xmlns:p14="http://schemas.microsoft.com/office/powerpoint/2010/main" val="3597434678"/>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79C11B59-F0ED-46CF-9E9A-DB9925DA260C}" type="slidenum">
              <a:rPr lang="en-US" altLang="en-US"/>
              <a:pPr/>
              <a:t>‹#›</a:t>
            </a:fld>
            <a:endParaRPr lang="en-US" altLang="en-US"/>
          </a:p>
        </p:txBody>
      </p:sp>
    </p:spTree>
    <p:extLst>
      <p:ext uri="{BB962C8B-B14F-4D97-AF65-F5344CB8AC3E}">
        <p14:creationId xmlns:p14="http://schemas.microsoft.com/office/powerpoint/2010/main" val="1686442767"/>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FEE3D249-C0F3-4FD3-B868-BCECF738F804}" type="slidenum">
              <a:rPr lang="en-US" altLang="en-US"/>
              <a:pPr/>
              <a:t>‹#›</a:t>
            </a:fld>
            <a:endParaRPr lang="en-US" altLang="en-US"/>
          </a:p>
        </p:txBody>
      </p:sp>
    </p:spTree>
    <p:extLst>
      <p:ext uri="{BB962C8B-B14F-4D97-AF65-F5344CB8AC3E}">
        <p14:creationId xmlns:p14="http://schemas.microsoft.com/office/powerpoint/2010/main" val="1188874371"/>
      </p:ext>
    </p:extLst>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0D96C120-FDEA-4513-851F-D29EAACEE7FC}" type="slidenum">
              <a:rPr lang="en-US" altLang="en-US"/>
              <a:pPr/>
              <a:t>‹#›</a:t>
            </a:fld>
            <a:endParaRPr lang="en-US" altLang="en-US"/>
          </a:p>
        </p:txBody>
      </p:sp>
    </p:spTree>
    <p:extLst>
      <p:ext uri="{BB962C8B-B14F-4D97-AF65-F5344CB8AC3E}">
        <p14:creationId xmlns:p14="http://schemas.microsoft.com/office/powerpoint/2010/main" val="3324803485"/>
      </p:ext>
    </p:extLst>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80A4F9D6-EAC9-43E2-9149-28126D43AEE3}" type="slidenum">
              <a:rPr lang="en-US" altLang="en-US"/>
              <a:pPr/>
              <a:t>‹#›</a:t>
            </a:fld>
            <a:endParaRPr lang="en-US" altLang="en-US"/>
          </a:p>
        </p:txBody>
      </p:sp>
    </p:spTree>
    <p:extLst>
      <p:ext uri="{BB962C8B-B14F-4D97-AF65-F5344CB8AC3E}">
        <p14:creationId xmlns:p14="http://schemas.microsoft.com/office/powerpoint/2010/main" val="1949847713"/>
      </p:ext>
    </p:extLst>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35FBB9ED-9FBF-4B9C-8E30-08625D404310}" type="slidenum">
              <a:rPr lang="en-US" altLang="en-US"/>
              <a:pPr/>
              <a:t>‹#›</a:t>
            </a:fld>
            <a:endParaRPr lang="en-US" altLang="en-US"/>
          </a:p>
        </p:txBody>
      </p:sp>
    </p:spTree>
    <p:extLst>
      <p:ext uri="{BB962C8B-B14F-4D97-AF65-F5344CB8AC3E}">
        <p14:creationId xmlns:p14="http://schemas.microsoft.com/office/powerpoint/2010/main" val="1075765112"/>
      </p:ext>
    </p:extLst>
  </p:cSld>
  <p:clrMapOvr>
    <a:masterClrMapping/>
  </p:clrMapOvr>
  <p:transition spd="med">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B44DC477-8281-4C2D-9569-80B7BE26C7D9}" type="slidenum">
              <a:rPr lang="en-US" altLang="en-US"/>
              <a:pPr/>
              <a:t>‹#›</a:t>
            </a:fld>
            <a:endParaRPr lang="en-US" altLang="en-US"/>
          </a:p>
        </p:txBody>
      </p:sp>
    </p:spTree>
    <p:extLst>
      <p:ext uri="{BB962C8B-B14F-4D97-AF65-F5344CB8AC3E}">
        <p14:creationId xmlns:p14="http://schemas.microsoft.com/office/powerpoint/2010/main" val="2737382371"/>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9BAAD204-BF1B-42C1-B18B-D9550D59DBCF}" type="slidenum">
              <a:rPr lang="en-US" altLang="en-US"/>
              <a:pPr/>
              <a:t>‹#›</a:t>
            </a:fld>
            <a:endParaRPr lang="en-US" altLang="en-US"/>
          </a:p>
        </p:txBody>
      </p:sp>
    </p:spTree>
    <p:extLst>
      <p:ext uri="{BB962C8B-B14F-4D97-AF65-F5344CB8AC3E}">
        <p14:creationId xmlns:p14="http://schemas.microsoft.com/office/powerpoint/2010/main" val="4056780899"/>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1D928222-0BBA-4F08-802F-2D080E4BA62B}" type="slidenum">
              <a:rPr lang="en-US" altLang="en-US"/>
              <a:pPr/>
              <a:t>‹#›</a:t>
            </a:fld>
            <a:endParaRPr lang="en-US" altLang="en-US"/>
          </a:p>
        </p:txBody>
      </p:sp>
    </p:spTree>
    <p:extLst>
      <p:ext uri="{BB962C8B-B14F-4D97-AF65-F5344CB8AC3E}">
        <p14:creationId xmlns:p14="http://schemas.microsoft.com/office/powerpoint/2010/main" val="341804993"/>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F02E1E89-88CD-4B77-AE21-E7D910B120AD}" type="slidenum">
              <a:rPr lang="en-US" altLang="en-US"/>
              <a:pPr/>
              <a:t>‹#›</a:t>
            </a:fld>
            <a:endParaRPr lang="en-US" altLang="en-US"/>
          </a:p>
        </p:txBody>
      </p:sp>
    </p:spTree>
    <p:extLst>
      <p:ext uri="{BB962C8B-B14F-4D97-AF65-F5344CB8AC3E}">
        <p14:creationId xmlns:p14="http://schemas.microsoft.com/office/powerpoint/2010/main" val="2462949715"/>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EE2C4622-6EA1-49BA-B94C-BC1F45746839}" type="slidenum">
              <a:rPr lang="en-US" altLang="en-US"/>
              <a:pPr/>
              <a:t>‹#›</a:t>
            </a:fld>
            <a:endParaRPr lang="en-US" altLang="en-US"/>
          </a:p>
        </p:txBody>
      </p:sp>
    </p:spTree>
    <p:extLst>
      <p:ext uri="{BB962C8B-B14F-4D97-AF65-F5344CB8AC3E}">
        <p14:creationId xmlns:p14="http://schemas.microsoft.com/office/powerpoint/2010/main" val="1786118972"/>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9B88AD2A-EDFC-442D-96D5-F32955C707A3}" type="slidenum">
              <a:rPr lang="en-US" altLang="en-US"/>
              <a:pPr/>
              <a:t>‹#›</a:t>
            </a:fld>
            <a:endParaRPr lang="en-US" altLang="en-US"/>
          </a:p>
        </p:txBody>
      </p:sp>
    </p:spTree>
    <p:extLst>
      <p:ext uri="{BB962C8B-B14F-4D97-AF65-F5344CB8AC3E}">
        <p14:creationId xmlns:p14="http://schemas.microsoft.com/office/powerpoint/2010/main" val="806385200"/>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9C8CAA39-EC74-48E3-A5A5-85CCDCE679DC}" type="slidenum">
              <a:rPr lang="en-US" altLang="en-US"/>
              <a:pPr/>
              <a:t>‹#›</a:t>
            </a:fld>
            <a:endParaRPr lang="en-US" altLang="en-US"/>
          </a:p>
        </p:txBody>
      </p:sp>
    </p:spTree>
    <p:extLst>
      <p:ext uri="{BB962C8B-B14F-4D97-AF65-F5344CB8AC3E}">
        <p14:creationId xmlns:p14="http://schemas.microsoft.com/office/powerpoint/2010/main" val="3781918103"/>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50E83938-2425-4427-9CE7-644E848702C0}" type="slidenum">
              <a:rPr lang="en-US" altLang="en-US"/>
              <a:pPr/>
              <a:t>‹#›</a:t>
            </a:fld>
            <a:endParaRPr lang="en-US" altLang="en-US"/>
          </a:p>
        </p:txBody>
      </p:sp>
    </p:spTree>
    <p:extLst>
      <p:ext uri="{BB962C8B-B14F-4D97-AF65-F5344CB8AC3E}">
        <p14:creationId xmlns:p14="http://schemas.microsoft.com/office/powerpoint/2010/main" val="21923863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9E8B4F16-CD0A-4579-9127-A68F531048DC}" type="slidenum">
              <a:rPr lang="en-US" altLang="en-US"/>
              <a:pPr/>
              <a:t>‹#›</a:t>
            </a:fld>
            <a:endParaRPr lang="en-US" altLang="en-US"/>
          </a:p>
        </p:txBody>
      </p:sp>
    </p:spTree>
    <p:extLst>
      <p:ext uri="{BB962C8B-B14F-4D97-AF65-F5344CB8AC3E}">
        <p14:creationId xmlns:p14="http://schemas.microsoft.com/office/powerpoint/2010/main" val="3205899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1AE5751B-1BC4-4830-BC52-74BB28CA2420}" type="slidenum">
              <a:rPr lang="en-US" altLang="en-US"/>
              <a:pPr/>
              <a:t>‹#›</a:t>
            </a:fld>
            <a:endParaRPr lang="en-US" altLang="en-US"/>
          </a:p>
        </p:txBody>
      </p:sp>
    </p:spTree>
    <p:extLst>
      <p:ext uri="{BB962C8B-B14F-4D97-AF65-F5344CB8AC3E}">
        <p14:creationId xmlns:p14="http://schemas.microsoft.com/office/powerpoint/2010/main" val="15522945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032C664A-0ECD-48D1-BEA4-406A090F88EB}" type="slidenum">
              <a:rPr lang="en-US" altLang="en-US"/>
              <a:pPr/>
              <a:t>‹#›</a:t>
            </a:fld>
            <a:endParaRPr lang="en-US" altLang="en-US"/>
          </a:p>
        </p:txBody>
      </p:sp>
    </p:spTree>
    <p:extLst>
      <p:ext uri="{BB962C8B-B14F-4D97-AF65-F5344CB8AC3E}">
        <p14:creationId xmlns:p14="http://schemas.microsoft.com/office/powerpoint/2010/main" val="37847750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aseline="30000"/>
            </a:lvl1pPr>
          </a:lstStyle>
          <a:p>
            <a:pPr>
              <a:defRPr/>
            </a:pPr>
            <a:endParaRPr lang="en-US"/>
          </a:p>
        </p:txBody>
      </p:sp>
      <p:sp>
        <p:nvSpPr>
          <p:cNvPr id="8" name="Footer Placeholder 7"/>
          <p:cNvSpPr>
            <a:spLocks noGrp="1"/>
          </p:cNvSpPr>
          <p:nvPr>
            <p:ph type="ftr" sz="quarter" idx="11"/>
          </p:nvPr>
        </p:nvSpPr>
        <p:spPr/>
        <p:txBody>
          <a:bodyPr/>
          <a:lstStyle>
            <a:lvl1pPr>
              <a:defRPr baseline="30000"/>
            </a:lvl1pPr>
          </a:lstStyle>
          <a:p>
            <a:pPr>
              <a:defRPr/>
            </a:pPr>
            <a:endParaRPr lang="en-US"/>
          </a:p>
        </p:txBody>
      </p:sp>
      <p:sp>
        <p:nvSpPr>
          <p:cNvPr id="9" name="Slide Number Placeholder 8"/>
          <p:cNvSpPr>
            <a:spLocks noGrp="1"/>
          </p:cNvSpPr>
          <p:nvPr>
            <p:ph type="sldNum" sz="quarter" idx="12"/>
          </p:nvPr>
        </p:nvSpPr>
        <p:spPr/>
        <p:txBody>
          <a:bodyPr/>
          <a:lstStyle>
            <a:lvl1pPr>
              <a:defRPr baseline="30000"/>
            </a:lvl1pPr>
          </a:lstStyle>
          <a:p>
            <a:fld id="{CD304AE2-FCD0-4204-B42E-6A2188C66B5F}" type="slidenum">
              <a:rPr lang="en-US" altLang="en-US"/>
              <a:pPr/>
              <a:t>‹#›</a:t>
            </a:fld>
            <a:endParaRPr lang="en-US" altLang="en-US"/>
          </a:p>
        </p:txBody>
      </p:sp>
    </p:spTree>
    <p:extLst>
      <p:ext uri="{BB962C8B-B14F-4D97-AF65-F5344CB8AC3E}">
        <p14:creationId xmlns:p14="http://schemas.microsoft.com/office/powerpoint/2010/main" val="17910380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aseline="30000"/>
            </a:lvl1pPr>
          </a:lstStyle>
          <a:p>
            <a:pPr>
              <a:defRPr/>
            </a:pPr>
            <a:endParaRPr lang="en-US"/>
          </a:p>
        </p:txBody>
      </p:sp>
      <p:sp>
        <p:nvSpPr>
          <p:cNvPr id="4" name="Footer Placeholder 3"/>
          <p:cNvSpPr>
            <a:spLocks noGrp="1"/>
          </p:cNvSpPr>
          <p:nvPr>
            <p:ph type="ftr" sz="quarter" idx="11"/>
          </p:nvPr>
        </p:nvSpPr>
        <p:spPr/>
        <p:txBody>
          <a:bodyPr/>
          <a:lstStyle>
            <a:lvl1pPr>
              <a:defRPr baseline="30000"/>
            </a:lvl1pPr>
          </a:lstStyle>
          <a:p>
            <a:pPr>
              <a:defRPr/>
            </a:pPr>
            <a:endParaRPr lang="en-US"/>
          </a:p>
        </p:txBody>
      </p:sp>
      <p:sp>
        <p:nvSpPr>
          <p:cNvPr id="5" name="Slide Number Placeholder 4"/>
          <p:cNvSpPr>
            <a:spLocks noGrp="1"/>
          </p:cNvSpPr>
          <p:nvPr>
            <p:ph type="sldNum" sz="quarter" idx="12"/>
          </p:nvPr>
        </p:nvSpPr>
        <p:spPr/>
        <p:txBody>
          <a:bodyPr/>
          <a:lstStyle>
            <a:lvl1pPr>
              <a:defRPr baseline="30000"/>
            </a:lvl1pPr>
          </a:lstStyle>
          <a:p>
            <a:fld id="{C7206B4E-C962-4112-B88F-18967C082B54}" type="slidenum">
              <a:rPr lang="en-US" altLang="en-US"/>
              <a:pPr/>
              <a:t>‹#›</a:t>
            </a:fld>
            <a:endParaRPr lang="en-US" altLang="en-US"/>
          </a:p>
        </p:txBody>
      </p:sp>
    </p:spTree>
    <p:extLst>
      <p:ext uri="{BB962C8B-B14F-4D97-AF65-F5344CB8AC3E}">
        <p14:creationId xmlns:p14="http://schemas.microsoft.com/office/powerpoint/2010/main" val="3767616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4F0CDDF2-6614-4F2E-8B6F-C858493B24F3}" type="slidenum">
              <a:rPr lang="en-US" altLang="en-US"/>
              <a:pPr/>
              <a:t>‹#›</a:t>
            </a:fld>
            <a:endParaRPr lang="en-US" altLang="en-US"/>
          </a:p>
        </p:txBody>
      </p:sp>
    </p:spTree>
    <p:extLst>
      <p:ext uri="{BB962C8B-B14F-4D97-AF65-F5344CB8AC3E}">
        <p14:creationId xmlns:p14="http://schemas.microsoft.com/office/powerpoint/2010/main" val="1894435166"/>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30000"/>
            </a:lvl1pPr>
          </a:lstStyle>
          <a:p>
            <a:pPr>
              <a:defRPr/>
            </a:pPr>
            <a:endParaRPr lang="en-US"/>
          </a:p>
        </p:txBody>
      </p:sp>
      <p:sp>
        <p:nvSpPr>
          <p:cNvPr id="3" name="Footer Placeholder 2"/>
          <p:cNvSpPr>
            <a:spLocks noGrp="1"/>
          </p:cNvSpPr>
          <p:nvPr>
            <p:ph type="ftr" sz="quarter" idx="11"/>
          </p:nvPr>
        </p:nvSpPr>
        <p:spPr/>
        <p:txBody>
          <a:bodyPr/>
          <a:lstStyle>
            <a:lvl1pPr>
              <a:defRPr baseline="30000"/>
            </a:lvl1pPr>
          </a:lstStyle>
          <a:p>
            <a:pPr>
              <a:defRPr/>
            </a:pPr>
            <a:endParaRPr lang="en-US"/>
          </a:p>
        </p:txBody>
      </p:sp>
      <p:sp>
        <p:nvSpPr>
          <p:cNvPr id="4" name="Slide Number Placeholder 3"/>
          <p:cNvSpPr>
            <a:spLocks noGrp="1"/>
          </p:cNvSpPr>
          <p:nvPr>
            <p:ph type="sldNum" sz="quarter" idx="12"/>
          </p:nvPr>
        </p:nvSpPr>
        <p:spPr/>
        <p:txBody>
          <a:bodyPr/>
          <a:lstStyle>
            <a:lvl1pPr>
              <a:defRPr baseline="30000"/>
            </a:lvl1pPr>
          </a:lstStyle>
          <a:p>
            <a:fld id="{9BBD2AE2-6D40-4ED2-9A01-677ED5803611}" type="slidenum">
              <a:rPr lang="en-US" altLang="en-US"/>
              <a:pPr/>
              <a:t>‹#›</a:t>
            </a:fld>
            <a:endParaRPr lang="en-US" altLang="en-US"/>
          </a:p>
        </p:txBody>
      </p:sp>
    </p:spTree>
    <p:extLst>
      <p:ext uri="{BB962C8B-B14F-4D97-AF65-F5344CB8AC3E}">
        <p14:creationId xmlns:p14="http://schemas.microsoft.com/office/powerpoint/2010/main" val="37463770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0D665A5E-BCB7-4C7E-9870-0A5522C8F7EB}" type="slidenum">
              <a:rPr lang="en-US" altLang="en-US"/>
              <a:pPr/>
              <a:t>‹#›</a:t>
            </a:fld>
            <a:endParaRPr lang="en-US" altLang="en-US"/>
          </a:p>
        </p:txBody>
      </p:sp>
    </p:spTree>
    <p:extLst>
      <p:ext uri="{BB962C8B-B14F-4D97-AF65-F5344CB8AC3E}">
        <p14:creationId xmlns:p14="http://schemas.microsoft.com/office/powerpoint/2010/main" val="2129640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D48F9EA9-D072-4947-A5D6-1629A37A9A20}" type="slidenum">
              <a:rPr lang="en-US" altLang="en-US"/>
              <a:pPr/>
              <a:t>‹#›</a:t>
            </a:fld>
            <a:endParaRPr lang="en-US" altLang="en-US"/>
          </a:p>
        </p:txBody>
      </p:sp>
    </p:spTree>
    <p:extLst>
      <p:ext uri="{BB962C8B-B14F-4D97-AF65-F5344CB8AC3E}">
        <p14:creationId xmlns:p14="http://schemas.microsoft.com/office/powerpoint/2010/main" val="31814533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FD5046D0-E894-471E-B0F5-0BE9E856B23F}" type="slidenum">
              <a:rPr lang="en-US" altLang="en-US"/>
              <a:pPr/>
              <a:t>‹#›</a:t>
            </a:fld>
            <a:endParaRPr lang="en-US" altLang="en-US"/>
          </a:p>
        </p:txBody>
      </p:sp>
    </p:spTree>
    <p:extLst>
      <p:ext uri="{BB962C8B-B14F-4D97-AF65-F5344CB8AC3E}">
        <p14:creationId xmlns:p14="http://schemas.microsoft.com/office/powerpoint/2010/main" val="40702269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05021DB7-21E7-4AAA-BCF3-26BBD64D6BBE}" type="slidenum">
              <a:rPr lang="en-US" altLang="en-US"/>
              <a:pPr/>
              <a:t>‹#›</a:t>
            </a:fld>
            <a:endParaRPr lang="en-US" altLang="en-US"/>
          </a:p>
        </p:txBody>
      </p:sp>
    </p:spTree>
    <p:extLst>
      <p:ext uri="{BB962C8B-B14F-4D97-AF65-F5344CB8AC3E}">
        <p14:creationId xmlns:p14="http://schemas.microsoft.com/office/powerpoint/2010/main" val="27251973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4838595D-C38E-4A7B-8599-7BE6012FC00D}" type="slidenum">
              <a:rPr lang="en-US" altLang="en-US"/>
              <a:pPr/>
              <a:t>‹#›</a:t>
            </a:fld>
            <a:endParaRPr lang="en-US" altLang="en-US"/>
          </a:p>
        </p:txBody>
      </p:sp>
    </p:spTree>
    <p:extLst>
      <p:ext uri="{BB962C8B-B14F-4D97-AF65-F5344CB8AC3E}">
        <p14:creationId xmlns:p14="http://schemas.microsoft.com/office/powerpoint/2010/main" val="25309167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9CCDB965-7AC8-4114-AD94-D366881C0DA3}" type="slidenum">
              <a:rPr lang="en-US" altLang="en-US"/>
              <a:pPr/>
              <a:t>‹#›</a:t>
            </a:fld>
            <a:endParaRPr lang="en-US" altLang="en-US"/>
          </a:p>
        </p:txBody>
      </p:sp>
    </p:spTree>
    <p:extLst>
      <p:ext uri="{BB962C8B-B14F-4D97-AF65-F5344CB8AC3E}">
        <p14:creationId xmlns:p14="http://schemas.microsoft.com/office/powerpoint/2010/main" val="7745615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9C3B4317-9E0D-4A6A-A055-3BFE35F3AAEA}" type="slidenum">
              <a:rPr lang="en-US" altLang="en-US"/>
              <a:pPr/>
              <a:t>‹#›</a:t>
            </a:fld>
            <a:endParaRPr lang="en-US" altLang="en-US"/>
          </a:p>
        </p:txBody>
      </p:sp>
    </p:spTree>
    <p:extLst>
      <p:ext uri="{BB962C8B-B14F-4D97-AF65-F5344CB8AC3E}">
        <p14:creationId xmlns:p14="http://schemas.microsoft.com/office/powerpoint/2010/main" val="12545331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856C5E44-CCB6-4341-AB1A-ACD074631C79}" type="slidenum">
              <a:rPr lang="en-US" altLang="en-US"/>
              <a:pPr/>
              <a:t>‹#›</a:t>
            </a:fld>
            <a:endParaRPr lang="en-US" altLang="en-US"/>
          </a:p>
        </p:txBody>
      </p:sp>
    </p:spTree>
    <p:extLst>
      <p:ext uri="{BB962C8B-B14F-4D97-AF65-F5344CB8AC3E}">
        <p14:creationId xmlns:p14="http://schemas.microsoft.com/office/powerpoint/2010/main" val="24435170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aseline="30000"/>
            </a:lvl1pPr>
          </a:lstStyle>
          <a:p>
            <a:pPr>
              <a:defRPr/>
            </a:pPr>
            <a:endParaRPr lang="en-US"/>
          </a:p>
        </p:txBody>
      </p:sp>
      <p:sp>
        <p:nvSpPr>
          <p:cNvPr id="8" name="Footer Placeholder 7"/>
          <p:cNvSpPr>
            <a:spLocks noGrp="1"/>
          </p:cNvSpPr>
          <p:nvPr>
            <p:ph type="ftr" sz="quarter" idx="11"/>
          </p:nvPr>
        </p:nvSpPr>
        <p:spPr/>
        <p:txBody>
          <a:bodyPr/>
          <a:lstStyle>
            <a:lvl1pPr>
              <a:defRPr baseline="30000"/>
            </a:lvl1pPr>
          </a:lstStyle>
          <a:p>
            <a:pPr>
              <a:defRPr/>
            </a:pPr>
            <a:endParaRPr lang="en-US"/>
          </a:p>
        </p:txBody>
      </p:sp>
      <p:sp>
        <p:nvSpPr>
          <p:cNvPr id="9" name="Slide Number Placeholder 8"/>
          <p:cNvSpPr>
            <a:spLocks noGrp="1"/>
          </p:cNvSpPr>
          <p:nvPr>
            <p:ph type="sldNum" sz="quarter" idx="12"/>
          </p:nvPr>
        </p:nvSpPr>
        <p:spPr/>
        <p:txBody>
          <a:bodyPr/>
          <a:lstStyle>
            <a:lvl1pPr>
              <a:defRPr baseline="30000"/>
            </a:lvl1pPr>
          </a:lstStyle>
          <a:p>
            <a:fld id="{C3BF59B3-23B1-402F-B34C-6AD82E998612}" type="slidenum">
              <a:rPr lang="en-US" altLang="en-US"/>
              <a:pPr/>
              <a:t>‹#›</a:t>
            </a:fld>
            <a:endParaRPr lang="en-US" altLang="en-US"/>
          </a:p>
        </p:txBody>
      </p:sp>
    </p:spTree>
    <p:extLst>
      <p:ext uri="{BB962C8B-B14F-4D97-AF65-F5344CB8AC3E}">
        <p14:creationId xmlns:p14="http://schemas.microsoft.com/office/powerpoint/2010/main" val="138866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E158CD77-43FE-4059-A9C9-6544B9222C95}" type="slidenum">
              <a:rPr lang="en-US" altLang="en-US"/>
              <a:pPr/>
              <a:t>‹#›</a:t>
            </a:fld>
            <a:endParaRPr lang="en-US" altLang="en-US"/>
          </a:p>
        </p:txBody>
      </p:sp>
    </p:spTree>
    <p:extLst>
      <p:ext uri="{BB962C8B-B14F-4D97-AF65-F5344CB8AC3E}">
        <p14:creationId xmlns:p14="http://schemas.microsoft.com/office/powerpoint/2010/main" val="2736422504"/>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aseline="30000"/>
            </a:lvl1pPr>
          </a:lstStyle>
          <a:p>
            <a:pPr>
              <a:defRPr/>
            </a:pPr>
            <a:endParaRPr lang="en-US"/>
          </a:p>
        </p:txBody>
      </p:sp>
      <p:sp>
        <p:nvSpPr>
          <p:cNvPr id="4" name="Footer Placeholder 3"/>
          <p:cNvSpPr>
            <a:spLocks noGrp="1"/>
          </p:cNvSpPr>
          <p:nvPr>
            <p:ph type="ftr" sz="quarter" idx="11"/>
          </p:nvPr>
        </p:nvSpPr>
        <p:spPr/>
        <p:txBody>
          <a:bodyPr/>
          <a:lstStyle>
            <a:lvl1pPr>
              <a:defRPr baseline="30000"/>
            </a:lvl1pPr>
          </a:lstStyle>
          <a:p>
            <a:pPr>
              <a:defRPr/>
            </a:pPr>
            <a:endParaRPr lang="en-US"/>
          </a:p>
        </p:txBody>
      </p:sp>
      <p:sp>
        <p:nvSpPr>
          <p:cNvPr id="5" name="Slide Number Placeholder 4"/>
          <p:cNvSpPr>
            <a:spLocks noGrp="1"/>
          </p:cNvSpPr>
          <p:nvPr>
            <p:ph type="sldNum" sz="quarter" idx="12"/>
          </p:nvPr>
        </p:nvSpPr>
        <p:spPr/>
        <p:txBody>
          <a:bodyPr/>
          <a:lstStyle>
            <a:lvl1pPr>
              <a:defRPr baseline="30000"/>
            </a:lvl1pPr>
          </a:lstStyle>
          <a:p>
            <a:fld id="{56C4E85B-891A-4FF1-83BB-CBB67D8EFE2A}" type="slidenum">
              <a:rPr lang="en-US" altLang="en-US"/>
              <a:pPr/>
              <a:t>‹#›</a:t>
            </a:fld>
            <a:endParaRPr lang="en-US" altLang="en-US"/>
          </a:p>
        </p:txBody>
      </p:sp>
    </p:spTree>
    <p:extLst>
      <p:ext uri="{BB962C8B-B14F-4D97-AF65-F5344CB8AC3E}">
        <p14:creationId xmlns:p14="http://schemas.microsoft.com/office/powerpoint/2010/main" val="37106187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30000"/>
            </a:lvl1pPr>
          </a:lstStyle>
          <a:p>
            <a:pPr>
              <a:defRPr/>
            </a:pPr>
            <a:endParaRPr lang="en-US"/>
          </a:p>
        </p:txBody>
      </p:sp>
      <p:sp>
        <p:nvSpPr>
          <p:cNvPr id="3" name="Footer Placeholder 2"/>
          <p:cNvSpPr>
            <a:spLocks noGrp="1"/>
          </p:cNvSpPr>
          <p:nvPr>
            <p:ph type="ftr" sz="quarter" idx="11"/>
          </p:nvPr>
        </p:nvSpPr>
        <p:spPr/>
        <p:txBody>
          <a:bodyPr/>
          <a:lstStyle>
            <a:lvl1pPr>
              <a:defRPr baseline="30000"/>
            </a:lvl1pPr>
          </a:lstStyle>
          <a:p>
            <a:pPr>
              <a:defRPr/>
            </a:pPr>
            <a:endParaRPr lang="en-US"/>
          </a:p>
        </p:txBody>
      </p:sp>
      <p:sp>
        <p:nvSpPr>
          <p:cNvPr id="4" name="Slide Number Placeholder 3"/>
          <p:cNvSpPr>
            <a:spLocks noGrp="1"/>
          </p:cNvSpPr>
          <p:nvPr>
            <p:ph type="sldNum" sz="quarter" idx="12"/>
          </p:nvPr>
        </p:nvSpPr>
        <p:spPr/>
        <p:txBody>
          <a:bodyPr/>
          <a:lstStyle>
            <a:lvl1pPr>
              <a:defRPr baseline="30000"/>
            </a:lvl1pPr>
          </a:lstStyle>
          <a:p>
            <a:fld id="{58138E7A-02ED-4790-B4F0-D879CCAF5CE9}" type="slidenum">
              <a:rPr lang="en-US" altLang="en-US"/>
              <a:pPr/>
              <a:t>‹#›</a:t>
            </a:fld>
            <a:endParaRPr lang="en-US" altLang="en-US"/>
          </a:p>
        </p:txBody>
      </p:sp>
    </p:spTree>
    <p:extLst>
      <p:ext uri="{BB962C8B-B14F-4D97-AF65-F5344CB8AC3E}">
        <p14:creationId xmlns:p14="http://schemas.microsoft.com/office/powerpoint/2010/main" val="36342795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F24868E5-ACB9-45B7-8D54-83A3F7E4E0AA}" type="slidenum">
              <a:rPr lang="en-US" altLang="en-US"/>
              <a:pPr/>
              <a:t>‹#›</a:t>
            </a:fld>
            <a:endParaRPr lang="en-US" altLang="en-US"/>
          </a:p>
        </p:txBody>
      </p:sp>
    </p:spTree>
    <p:extLst>
      <p:ext uri="{BB962C8B-B14F-4D97-AF65-F5344CB8AC3E}">
        <p14:creationId xmlns:p14="http://schemas.microsoft.com/office/powerpoint/2010/main" val="8477227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D5DD704C-5F29-4400-8ED9-3EEE345BC56B}" type="slidenum">
              <a:rPr lang="en-US" altLang="en-US"/>
              <a:pPr/>
              <a:t>‹#›</a:t>
            </a:fld>
            <a:endParaRPr lang="en-US" altLang="en-US"/>
          </a:p>
        </p:txBody>
      </p:sp>
    </p:spTree>
    <p:extLst>
      <p:ext uri="{BB962C8B-B14F-4D97-AF65-F5344CB8AC3E}">
        <p14:creationId xmlns:p14="http://schemas.microsoft.com/office/powerpoint/2010/main" val="2986740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F498ACBE-B003-47EA-BE44-F349DDD8ADF0}" type="slidenum">
              <a:rPr lang="en-US" altLang="en-US"/>
              <a:pPr/>
              <a:t>‹#›</a:t>
            </a:fld>
            <a:endParaRPr lang="en-US" altLang="en-US"/>
          </a:p>
        </p:txBody>
      </p:sp>
    </p:spTree>
    <p:extLst>
      <p:ext uri="{BB962C8B-B14F-4D97-AF65-F5344CB8AC3E}">
        <p14:creationId xmlns:p14="http://schemas.microsoft.com/office/powerpoint/2010/main" val="21098144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D3E190FB-90C6-47AB-AB10-A8544ACFA3C6}" type="slidenum">
              <a:rPr lang="en-US" altLang="en-US"/>
              <a:pPr/>
              <a:t>‹#›</a:t>
            </a:fld>
            <a:endParaRPr lang="en-US" altLang="en-US"/>
          </a:p>
        </p:txBody>
      </p:sp>
    </p:spTree>
    <p:extLst>
      <p:ext uri="{BB962C8B-B14F-4D97-AF65-F5344CB8AC3E}">
        <p14:creationId xmlns:p14="http://schemas.microsoft.com/office/powerpoint/2010/main" val="35587692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8B6AD2F1-B27A-40B4-9986-1BD5091B6F1D}" type="slidenum">
              <a:rPr lang="en-US" altLang="en-US"/>
              <a:pPr/>
              <a:t>‹#›</a:t>
            </a:fld>
            <a:endParaRPr lang="en-US" altLang="en-US"/>
          </a:p>
        </p:txBody>
      </p:sp>
    </p:spTree>
    <p:extLst>
      <p:ext uri="{BB962C8B-B14F-4D97-AF65-F5344CB8AC3E}">
        <p14:creationId xmlns:p14="http://schemas.microsoft.com/office/powerpoint/2010/main" val="31582355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37652B5F-D980-4791-BE7F-6A9552386039}" type="slidenum">
              <a:rPr lang="en-US" altLang="en-US"/>
              <a:pPr/>
              <a:t>‹#›</a:t>
            </a:fld>
            <a:endParaRPr lang="en-US" altLang="en-US"/>
          </a:p>
        </p:txBody>
      </p:sp>
    </p:spTree>
    <p:extLst>
      <p:ext uri="{BB962C8B-B14F-4D97-AF65-F5344CB8AC3E}">
        <p14:creationId xmlns:p14="http://schemas.microsoft.com/office/powerpoint/2010/main" val="24077566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EA8E2347-057E-4671-BF9F-72EB2D389311}" type="slidenum">
              <a:rPr lang="en-US" altLang="en-US"/>
              <a:pPr/>
              <a:t>‹#›</a:t>
            </a:fld>
            <a:endParaRPr lang="en-US" altLang="en-US"/>
          </a:p>
        </p:txBody>
      </p:sp>
    </p:spTree>
    <p:extLst>
      <p:ext uri="{BB962C8B-B14F-4D97-AF65-F5344CB8AC3E}">
        <p14:creationId xmlns:p14="http://schemas.microsoft.com/office/powerpoint/2010/main" val="27928496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8AB1F834-0FAF-42E7-9D66-248A5D0ABB9D}" type="slidenum">
              <a:rPr lang="en-US" altLang="en-US"/>
              <a:pPr/>
              <a:t>‹#›</a:t>
            </a:fld>
            <a:endParaRPr lang="en-US" altLang="en-US"/>
          </a:p>
        </p:txBody>
      </p:sp>
    </p:spTree>
    <p:extLst>
      <p:ext uri="{BB962C8B-B14F-4D97-AF65-F5344CB8AC3E}">
        <p14:creationId xmlns:p14="http://schemas.microsoft.com/office/powerpoint/2010/main" val="136956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1A6BACA6-BE93-4C5C-BDE6-5FFED0AA83F9}" type="slidenum">
              <a:rPr lang="en-US" altLang="en-US"/>
              <a:pPr/>
              <a:t>‹#›</a:t>
            </a:fld>
            <a:endParaRPr lang="en-US" altLang="en-US"/>
          </a:p>
        </p:txBody>
      </p:sp>
    </p:spTree>
    <p:extLst>
      <p:ext uri="{BB962C8B-B14F-4D97-AF65-F5344CB8AC3E}">
        <p14:creationId xmlns:p14="http://schemas.microsoft.com/office/powerpoint/2010/main" val="2959808548"/>
      </p:ext>
    </p:extLst>
  </p:cSld>
  <p:clrMapOvr>
    <a:masterClrMapping/>
  </p:clrMapOvr>
  <p:transition spd="med">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aseline="30000"/>
            </a:lvl1pPr>
          </a:lstStyle>
          <a:p>
            <a:pPr>
              <a:defRPr/>
            </a:pPr>
            <a:endParaRPr lang="en-US"/>
          </a:p>
        </p:txBody>
      </p:sp>
      <p:sp>
        <p:nvSpPr>
          <p:cNvPr id="8" name="Footer Placeholder 7"/>
          <p:cNvSpPr>
            <a:spLocks noGrp="1"/>
          </p:cNvSpPr>
          <p:nvPr>
            <p:ph type="ftr" sz="quarter" idx="11"/>
          </p:nvPr>
        </p:nvSpPr>
        <p:spPr/>
        <p:txBody>
          <a:bodyPr/>
          <a:lstStyle>
            <a:lvl1pPr>
              <a:defRPr baseline="30000"/>
            </a:lvl1pPr>
          </a:lstStyle>
          <a:p>
            <a:pPr>
              <a:defRPr/>
            </a:pPr>
            <a:endParaRPr lang="en-US"/>
          </a:p>
        </p:txBody>
      </p:sp>
      <p:sp>
        <p:nvSpPr>
          <p:cNvPr id="9" name="Slide Number Placeholder 8"/>
          <p:cNvSpPr>
            <a:spLocks noGrp="1"/>
          </p:cNvSpPr>
          <p:nvPr>
            <p:ph type="sldNum" sz="quarter" idx="12"/>
          </p:nvPr>
        </p:nvSpPr>
        <p:spPr/>
        <p:txBody>
          <a:bodyPr/>
          <a:lstStyle>
            <a:lvl1pPr>
              <a:defRPr baseline="30000"/>
            </a:lvl1pPr>
          </a:lstStyle>
          <a:p>
            <a:fld id="{14B5B307-1D72-471A-9266-5A24B6515A89}" type="slidenum">
              <a:rPr lang="en-US" altLang="en-US"/>
              <a:pPr/>
              <a:t>‹#›</a:t>
            </a:fld>
            <a:endParaRPr lang="en-US" altLang="en-US"/>
          </a:p>
        </p:txBody>
      </p:sp>
    </p:spTree>
    <p:extLst>
      <p:ext uri="{BB962C8B-B14F-4D97-AF65-F5344CB8AC3E}">
        <p14:creationId xmlns:p14="http://schemas.microsoft.com/office/powerpoint/2010/main" val="23320741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aseline="30000"/>
            </a:lvl1pPr>
          </a:lstStyle>
          <a:p>
            <a:pPr>
              <a:defRPr/>
            </a:pPr>
            <a:endParaRPr lang="en-US"/>
          </a:p>
        </p:txBody>
      </p:sp>
      <p:sp>
        <p:nvSpPr>
          <p:cNvPr id="4" name="Footer Placeholder 3"/>
          <p:cNvSpPr>
            <a:spLocks noGrp="1"/>
          </p:cNvSpPr>
          <p:nvPr>
            <p:ph type="ftr" sz="quarter" idx="11"/>
          </p:nvPr>
        </p:nvSpPr>
        <p:spPr/>
        <p:txBody>
          <a:bodyPr/>
          <a:lstStyle>
            <a:lvl1pPr>
              <a:defRPr baseline="30000"/>
            </a:lvl1pPr>
          </a:lstStyle>
          <a:p>
            <a:pPr>
              <a:defRPr/>
            </a:pPr>
            <a:endParaRPr lang="en-US"/>
          </a:p>
        </p:txBody>
      </p:sp>
      <p:sp>
        <p:nvSpPr>
          <p:cNvPr id="5" name="Slide Number Placeholder 4"/>
          <p:cNvSpPr>
            <a:spLocks noGrp="1"/>
          </p:cNvSpPr>
          <p:nvPr>
            <p:ph type="sldNum" sz="quarter" idx="12"/>
          </p:nvPr>
        </p:nvSpPr>
        <p:spPr/>
        <p:txBody>
          <a:bodyPr/>
          <a:lstStyle>
            <a:lvl1pPr>
              <a:defRPr baseline="30000"/>
            </a:lvl1pPr>
          </a:lstStyle>
          <a:p>
            <a:fld id="{55542B43-97C2-473C-B591-AE2DF6B3C4E7}" type="slidenum">
              <a:rPr lang="en-US" altLang="en-US"/>
              <a:pPr/>
              <a:t>‹#›</a:t>
            </a:fld>
            <a:endParaRPr lang="en-US" altLang="en-US"/>
          </a:p>
        </p:txBody>
      </p:sp>
    </p:spTree>
    <p:extLst>
      <p:ext uri="{BB962C8B-B14F-4D97-AF65-F5344CB8AC3E}">
        <p14:creationId xmlns:p14="http://schemas.microsoft.com/office/powerpoint/2010/main" val="10966104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30000"/>
            </a:lvl1pPr>
          </a:lstStyle>
          <a:p>
            <a:pPr>
              <a:defRPr/>
            </a:pPr>
            <a:endParaRPr lang="en-US"/>
          </a:p>
        </p:txBody>
      </p:sp>
      <p:sp>
        <p:nvSpPr>
          <p:cNvPr id="3" name="Footer Placeholder 2"/>
          <p:cNvSpPr>
            <a:spLocks noGrp="1"/>
          </p:cNvSpPr>
          <p:nvPr>
            <p:ph type="ftr" sz="quarter" idx="11"/>
          </p:nvPr>
        </p:nvSpPr>
        <p:spPr/>
        <p:txBody>
          <a:bodyPr/>
          <a:lstStyle>
            <a:lvl1pPr>
              <a:defRPr baseline="30000"/>
            </a:lvl1pPr>
          </a:lstStyle>
          <a:p>
            <a:pPr>
              <a:defRPr/>
            </a:pPr>
            <a:endParaRPr lang="en-US"/>
          </a:p>
        </p:txBody>
      </p:sp>
      <p:sp>
        <p:nvSpPr>
          <p:cNvPr id="4" name="Slide Number Placeholder 3"/>
          <p:cNvSpPr>
            <a:spLocks noGrp="1"/>
          </p:cNvSpPr>
          <p:nvPr>
            <p:ph type="sldNum" sz="quarter" idx="12"/>
          </p:nvPr>
        </p:nvSpPr>
        <p:spPr/>
        <p:txBody>
          <a:bodyPr/>
          <a:lstStyle>
            <a:lvl1pPr>
              <a:defRPr baseline="30000"/>
            </a:lvl1pPr>
          </a:lstStyle>
          <a:p>
            <a:fld id="{E5495E80-95C0-43BC-AC9F-22ED3BAF73F3}" type="slidenum">
              <a:rPr lang="en-US" altLang="en-US"/>
              <a:pPr/>
              <a:t>‹#›</a:t>
            </a:fld>
            <a:endParaRPr lang="en-US" altLang="en-US"/>
          </a:p>
        </p:txBody>
      </p:sp>
    </p:spTree>
    <p:extLst>
      <p:ext uri="{BB962C8B-B14F-4D97-AF65-F5344CB8AC3E}">
        <p14:creationId xmlns:p14="http://schemas.microsoft.com/office/powerpoint/2010/main" val="29781607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3A2C0A92-1E7C-4417-9BD4-A8AA9C3ABCB8}" type="slidenum">
              <a:rPr lang="en-US" altLang="en-US"/>
              <a:pPr/>
              <a:t>‹#›</a:t>
            </a:fld>
            <a:endParaRPr lang="en-US" altLang="en-US"/>
          </a:p>
        </p:txBody>
      </p:sp>
    </p:spTree>
    <p:extLst>
      <p:ext uri="{BB962C8B-B14F-4D97-AF65-F5344CB8AC3E}">
        <p14:creationId xmlns:p14="http://schemas.microsoft.com/office/powerpoint/2010/main" val="24504495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30000"/>
            </a:lvl1pPr>
          </a:lstStyle>
          <a:p>
            <a:pPr>
              <a:defRPr/>
            </a:pPr>
            <a:endParaRPr lang="en-US"/>
          </a:p>
        </p:txBody>
      </p:sp>
      <p:sp>
        <p:nvSpPr>
          <p:cNvPr id="6" name="Footer Placeholder 5"/>
          <p:cNvSpPr>
            <a:spLocks noGrp="1"/>
          </p:cNvSpPr>
          <p:nvPr>
            <p:ph type="ftr" sz="quarter" idx="11"/>
          </p:nvPr>
        </p:nvSpPr>
        <p:spPr/>
        <p:txBody>
          <a:bodyPr/>
          <a:lstStyle>
            <a:lvl1pPr>
              <a:defRPr baseline="30000"/>
            </a:lvl1pPr>
          </a:lstStyle>
          <a:p>
            <a:pPr>
              <a:defRPr/>
            </a:pPr>
            <a:endParaRPr lang="en-US"/>
          </a:p>
        </p:txBody>
      </p:sp>
      <p:sp>
        <p:nvSpPr>
          <p:cNvPr id="7" name="Slide Number Placeholder 6"/>
          <p:cNvSpPr>
            <a:spLocks noGrp="1"/>
          </p:cNvSpPr>
          <p:nvPr>
            <p:ph type="sldNum" sz="quarter" idx="12"/>
          </p:nvPr>
        </p:nvSpPr>
        <p:spPr/>
        <p:txBody>
          <a:bodyPr/>
          <a:lstStyle>
            <a:lvl1pPr>
              <a:defRPr baseline="30000"/>
            </a:lvl1pPr>
          </a:lstStyle>
          <a:p>
            <a:fld id="{B77F4B0E-C332-439E-92D8-C16B2A60B90A}" type="slidenum">
              <a:rPr lang="en-US" altLang="en-US"/>
              <a:pPr/>
              <a:t>‹#›</a:t>
            </a:fld>
            <a:endParaRPr lang="en-US" altLang="en-US"/>
          </a:p>
        </p:txBody>
      </p:sp>
    </p:spTree>
    <p:extLst>
      <p:ext uri="{BB962C8B-B14F-4D97-AF65-F5344CB8AC3E}">
        <p14:creationId xmlns:p14="http://schemas.microsoft.com/office/powerpoint/2010/main" val="36102814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BAC49880-0A56-44EC-AC41-6C55A93B4668}" type="slidenum">
              <a:rPr lang="en-US" altLang="en-US"/>
              <a:pPr/>
              <a:t>‹#›</a:t>
            </a:fld>
            <a:endParaRPr lang="en-US" altLang="en-US"/>
          </a:p>
        </p:txBody>
      </p:sp>
    </p:spTree>
    <p:extLst>
      <p:ext uri="{BB962C8B-B14F-4D97-AF65-F5344CB8AC3E}">
        <p14:creationId xmlns:p14="http://schemas.microsoft.com/office/powerpoint/2010/main" val="17824294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30000"/>
            </a:lvl1pPr>
          </a:lstStyle>
          <a:p>
            <a:pPr>
              <a:defRPr/>
            </a:pPr>
            <a:endParaRPr lang="en-US"/>
          </a:p>
        </p:txBody>
      </p:sp>
      <p:sp>
        <p:nvSpPr>
          <p:cNvPr id="5" name="Footer Placeholder 4"/>
          <p:cNvSpPr>
            <a:spLocks noGrp="1"/>
          </p:cNvSpPr>
          <p:nvPr>
            <p:ph type="ftr" sz="quarter" idx="11"/>
          </p:nvPr>
        </p:nvSpPr>
        <p:spPr/>
        <p:txBody>
          <a:bodyPr/>
          <a:lstStyle>
            <a:lvl1pPr>
              <a:defRPr baseline="30000"/>
            </a:lvl1pPr>
          </a:lstStyle>
          <a:p>
            <a:pPr>
              <a:defRPr/>
            </a:pPr>
            <a:endParaRPr lang="en-US"/>
          </a:p>
        </p:txBody>
      </p:sp>
      <p:sp>
        <p:nvSpPr>
          <p:cNvPr id="6" name="Slide Number Placeholder 5"/>
          <p:cNvSpPr>
            <a:spLocks noGrp="1"/>
          </p:cNvSpPr>
          <p:nvPr>
            <p:ph type="sldNum" sz="quarter" idx="12"/>
          </p:nvPr>
        </p:nvSpPr>
        <p:spPr/>
        <p:txBody>
          <a:bodyPr/>
          <a:lstStyle>
            <a:lvl1pPr>
              <a:defRPr baseline="30000"/>
            </a:lvl1pPr>
          </a:lstStyle>
          <a:p>
            <a:fld id="{61AFB18A-F13F-4A47-BF15-9624E32CAF7C}" type="slidenum">
              <a:rPr lang="en-US" altLang="en-US"/>
              <a:pPr/>
              <a:t>‹#›</a:t>
            </a:fld>
            <a:endParaRPr lang="en-US" altLang="en-US"/>
          </a:p>
        </p:txBody>
      </p:sp>
    </p:spTree>
    <p:extLst>
      <p:ext uri="{BB962C8B-B14F-4D97-AF65-F5344CB8AC3E}">
        <p14:creationId xmlns:p14="http://schemas.microsoft.com/office/powerpoint/2010/main" val="23951851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1113" y="-1588"/>
            <a:ext cx="9166226" cy="6896101"/>
            <a:chOff x="-7" y="-2"/>
            <a:chExt cx="5774" cy="4345"/>
          </a:xfrm>
        </p:grpSpPr>
        <p:grpSp>
          <p:nvGrpSpPr>
            <p:cNvPr id="5" name="Group 3"/>
            <p:cNvGrpSpPr>
              <a:grpSpLocks/>
            </p:cNvGrpSpPr>
            <p:nvPr userDrawn="1"/>
          </p:nvGrpSpPr>
          <p:grpSpPr bwMode="auto">
            <a:xfrm>
              <a:off x="-7" y="0"/>
              <a:ext cx="5774" cy="4343"/>
              <a:chOff x="-7" y="0"/>
              <a:chExt cx="5774" cy="4343"/>
            </a:xfrm>
          </p:grpSpPr>
          <p:sp>
            <p:nvSpPr>
              <p:cNvPr id="7" name="Freeform 4"/>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5"/>
              <p:cNvSpPr>
                <a:spLocks/>
              </p:cNvSpPr>
              <p:nvPr/>
            </p:nvSpPr>
            <p:spPr bwMode="hidden">
              <a:xfrm>
                <a:off x="68" y="9"/>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6"/>
              <p:cNvSpPr>
                <a:spLocks/>
              </p:cNvSpPr>
              <p:nvPr/>
            </p:nvSpPr>
            <p:spPr bwMode="hidden">
              <a:xfrm>
                <a:off x="751" y="222"/>
                <a:ext cx="1428" cy="1431"/>
              </a:xfrm>
              <a:custGeom>
                <a:avLst/>
                <a:gdLst>
                  <a:gd name="T0" fmla="*/ 7 w 2312"/>
                  <a:gd name="T1" fmla="*/ 2 h 2313"/>
                  <a:gd name="T2" fmla="*/ 7 w 2312"/>
                  <a:gd name="T3" fmla="*/ 1 h 2313"/>
                  <a:gd name="T4" fmla="*/ 7 w 2312"/>
                  <a:gd name="T5" fmla="*/ 0 h 2313"/>
                  <a:gd name="T6" fmla="*/ 6 w 2312"/>
                  <a:gd name="T7" fmla="*/ 1 h 2313"/>
                  <a:gd name="T8" fmla="*/ 6 w 2312"/>
                  <a:gd name="T9" fmla="*/ 1 h 2313"/>
                  <a:gd name="T10" fmla="*/ 4 w 2312"/>
                  <a:gd name="T11" fmla="*/ 2 h 2313"/>
                  <a:gd name="T12" fmla="*/ 4 w 2312"/>
                  <a:gd name="T13" fmla="*/ 1 h 2313"/>
                  <a:gd name="T14" fmla="*/ 2 w 2312"/>
                  <a:gd name="T15" fmla="*/ 1 h 2313"/>
                  <a:gd name="T16" fmla="*/ 4 w 2312"/>
                  <a:gd name="T17" fmla="*/ 2 h 2313"/>
                  <a:gd name="T18" fmla="*/ 2 w 2312"/>
                  <a:gd name="T19" fmla="*/ 3 h 2313"/>
                  <a:gd name="T20" fmla="*/ 1 w 2312"/>
                  <a:gd name="T21" fmla="*/ 2 h 2313"/>
                  <a:gd name="T22" fmla="*/ 1 w 2312"/>
                  <a:gd name="T23" fmla="*/ 4 h 2313"/>
                  <a:gd name="T24" fmla="*/ 2 w 2312"/>
                  <a:gd name="T25" fmla="*/ 4 h 2313"/>
                  <a:gd name="T26" fmla="*/ 1 w 2312"/>
                  <a:gd name="T27" fmla="*/ 6 h 2313"/>
                  <a:gd name="T28" fmla="*/ 1 w 2312"/>
                  <a:gd name="T29" fmla="*/ 6 h 2313"/>
                  <a:gd name="T30" fmla="*/ 0 w 2312"/>
                  <a:gd name="T31" fmla="*/ 6 h 2313"/>
                  <a:gd name="T32" fmla="*/ 1 w 2312"/>
                  <a:gd name="T33" fmla="*/ 7 h 2313"/>
                  <a:gd name="T34" fmla="*/ 2 w 2312"/>
                  <a:gd name="T35" fmla="*/ 7 h 2313"/>
                  <a:gd name="T36" fmla="*/ 1 w 2312"/>
                  <a:gd name="T37" fmla="*/ 9 h 2313"/>
                  <a:gd name="T38" fmla="*/ 1 w 2312"/>
                  <a:gd name="T39" fmla="*/ 9 h 2313"/>
                  <a:gd name="T40" fmla="*/ 2 w 2312"/>
                  <a:gd name="T41" fmla="*/ 9 h 2313"/>
                  <a:gd name="T42" fmla="*/ 4 w 2312"/>
                  <a:gd name="T43" fmla="*/ 9 h 2313"/>
                  <a:gd name="T44" fmla="*/ 2 w 2312"/>
                  <a:gd name="T45" fmla="*/ 11 h 2313"/>
                  <a:gd name="T46" fmla="*/ 2 w 2312"/>
                  <a:gd name="T47" fmla="*/ 11 h 2313"/>
                  <a:gd name="T48" fmla="*/ 4 w 2312"/>
                  <a:gd name="T49" fmla="*/ 9 h 2313"/>
                  <a:gd name="T50" fmla="*/ 6 w 2312"/>
                  <a:gd name="T51" fmla="*/ 9 h 2313"/>
                  <a:gd name="T52" fmla="*/ 6 w 2312"/>
                  <a:gd name="T53" fmla="*/ 12 h 2313"/>
                  <a:gd name="T54" fmla="*/ 7 w 2312"/>
                  <a:gd name="T55" fmla="*/ 12 h 2313"/>
                  <a:gd name="T56" fmla="*/ 7 w 2312"/>
                  <a:gd name="T57" fmla="*/ 9 h 2313"/>
                  <a:gd name="T58" fmla="*/ 7 w 2312"/>
                  <a:gd name="T59" fmla="*/ 9 h 2313"/>
                  <a:gd name="T60" fmla="*/ 9 w 2312"/>
                  <a:gd name="T61" fmla="*/ 11 h 2313"/>
                  <a:gd name="T62" fmla="*/ 9 w 2312"/>
                  <a:gd name="T63" fmla="*/ 11 h 2313"/>
                  <a:gd name="T64" fmla="*/ 9 w 2312"/>
                  <a:gd name="T65" fmla="*/ 9 h 2313"/>
                  <a:gd name="T66" fmla="*/ 9 w 2312"/>
                  <a:gd name="T67" fmla="*/ 9 h 2313"/>
                  <a:gd name="T68" fmla="*/ 11 w 2312"/>
                  <a:gd name="T69" fmla="*/ 9 h 2313"/>
                  <a:gd name="T70" fmla="*/ 11 w 2312"/>
                  <a:gd name="T71" fmla="*/ 9 h 2313"/>
                  <a:gd name="T72" fmla="*/ 9 w 2312"/>
                  <a:gd name="T73" fmla="*/ 7 h 2313"/>
                  <a:gd name="T74" fmla="*/ 9 w 2312"/>
                  <a:gd name="T75" fmla="*/ 7 h 2313"/>
                  <a:gd name="T76" fmla="*/ 12 w 2312"/>
                  <a:gd name="T77" fmla="*/ 6 h 2313"/>
                  <a:gd name="T78" fmla="*/ 12 w 2312"/>
                  <a:gd name="T79" fmla="*/ 6 h 2313"/>
                  <a:gd name="T80" fmla="*/ 9 w 2312"/>
                  <a:gd name="T81" fmla="*/ 5 h 2313"/>
                  <a:gd name="T82" fmla="*/ 9 w 2312"/>
                  <a:gd name="T83" fmla="*/ 4 h 2313"/>
                  <a:gd name="T84" fmla="*/ 11 w 2312"/>
                  <a:gd name="T85" fmla="*/ 4 h 2313"/>
                  <a:gd name="T86" fmla="*/ 11 w 2312"/>
                  <a:gd name="T87" fmla="*/ 2 h 2313"/>
                  <a:gd name="T88" fmla="*/ 9 w 2312"/>
                  <a:gd name="T89" fmla="*/ 4 h 2313"/>
                  <a:gd name="T90" fmla="*/ 9 w 2312"/>
                  <a:gd name="T91" fmla="*/ 2 h 2313"/>
                  <a:gd name="T92" fmla="*/ 9 w 2312"/>
                  <a:gd name="T93" fmla="*/ 1 h 2313"/>
                  <a:gd name="T94" fmla="*/ 9 w 2312"/>
                  <a:gd name="T95" fmla="*/ 1 h 2313"/>
                  <a:gd name="T96" fmla="*/ 7 w 2312"/>
                  <a:gd name="T97" fmla="*/ 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7"/>
              <p:cNvSpPr>
                <a:spLocks/>
              </p:cNvSpPr>
              <p:nvPr/>
            </p:nvSpPr>
            <p:spPr bwMode="hidden">
              <a:xfrm>
                <a:off x="1595" y="800"/>
                <a:ext cx="2312" cy="2314"/>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5 h 2313"/>
                  <a:gd name="T32" fmla="*/ 351 w 2312"/>
                  <a:gd name="T33" fmla="*/ 1265 h 2313"/>
                  <a:gd name="T34" fmla="*/ 384 w 2312"/>
                  <a:gd name="T35" fmla="*/ 1423 h 2313"/>
                  <a:gd name="T36" fmla="*/ 125 w 2312"/>
                  <a:gd name="T37" fmla="*/ 1657 h 2313"/>
                  <a:gd name="T38" fmla="*/ 217 w 2312"/>
                  <a:gd name="T39" fmla="*/ 1799 h 2313"/>
                  <a:gd name="T40" fmla="*/ 509 w 2312"/>
                  <a:gd name="T41" fmla="*/ 1665 h 2313"/>
                  <a:gd name="T42" fmla="*/ 618 w 2312"/>
                  <a:gd name="T43" fmla="*/ 1774 h 2313"/>
                  <a:gd name="T44" fmla="*/ 467 w 2312"/>
                  <a:gd name="T45" fmla="*/ 2049 h 2313"/>
                  <a:gd name="T46" fmla="*/ 609 w 2312"/>
                  <a:gd name="T47" fmla="*/ 2166 h 2313"/>
                  <a:gd name="T48" fmla="*/ 868 w 2312"/>
                  <a:gd name="T49" fmla="*/ 1916 h 2313"/>
                  <a:gd name="T50" fmla="*/ 1018 w 2312"/>
                  <a:gd name="T51" fmla="*/ 1966 h 2313"/>
                  <a:gd name="T52" fmla="*/ 1052 w 2312"/>
                  <a:gd name="T53" fmla="*/ 2308 h 2313"/>
                  <a:gd name="T54" fmla="*/ 1277 w 2312"/>
                  <a:gd name="T55" fmla="*/ 2317 h 2313"/>
                  <a:gd name="T56" fmla="*/ 1302 w 2312"/>
                  <a:gd name="T57" fmla="*/ 1958 h 2313"/>
                  <a:gd name="T58" fmla="*/ 1494 w 2312"/>
                  <a:gd name="T59" fmla="*/ 1908 h 2313"/>
                  <a:gd name="T60" fmla="*/ 1720 w 2312"/>
                  <a:gd name="T61" fmla="*/ 2158 h 2313"/>
                  <a:gd name="T62" fmla="*/ 1870 w 2312"/>
                  <a:gd name="T63" fmla="*/ 2066 h 2313"/>
                  <a:gd name="T64" fmla="*/ 1720 w 2312"/>
                  <a:gd name="T65" fmla="*/ 1766 h 2313"/>
                  <a:gd name="T66" fmla="*/ 1820 w 2312"/>
                  <a:gd name="T67" fmla="*/ 1640 h 2313"/>
                  <a:gd name="T68" fmla="*/ 2120 w 2312"/>
                  <a:gd name="T69" fmla="*/ 1782 h 2313"/>
                  <a:gd name="T70" fmla="*/ 2212 w 2312"/>
                  <a:gd name="T71" fmla="*/ 1624 h 2313"/>
                  <a:gd name="T72" fmla="*/ 1937 w 2312"/>
                  <a:gd name="T73" fmla="*/ 1423 h 2313"/>
                  <a:gd name="T74" fmla="*/ 1970 w 2312"/>
                  <a:gd name="T75" fmla="*/ 1248 h 2313"/>
                  <a:gd name="T76" fmla="*/ 2312 w 2312"/>
                  <a:gd name="T77" fmla="*/ 1215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8"/>
              <p:cNvSpPr>
                <a:spLocks/>
              </p:cNvSpPr>
              <p:nvPr/>
            </p:nvSpPr>
            <p:spPr bwMode="hidden">
              <a:xfrm>
                <a:off x="2" y="3021"/>
                <a:ext cx="2153" cy="1322"/>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82 h 1321"/>
                  <a:gd name="T26" fmla="*/ 327 w 2153"/>
                  <a:gd name="T27" fmla="*/ 937 h 1321"/>
                  <a:gd name="T28" fmla="*/ 7 w 2153"/>
                  <a:gd name="T29" fmla="*/ 960 h 1321"/>
                  <a:gd name="T30" fmla="*/ 0 w 2153"/>
                  <a:gd name="T31" fmla="*/ 1132 h 1321"/>
                  <a:gd name="T32" fmla="*/ 327 w 2153"/>
                  <a:gd name="T33" fmla="*/ 1178 h 1321"/>
                  <a:gd name="T34" fmla="*/ 358 w 2153"/>
                  <a:gd name="T35" fmla="*/ 1325 h 1321"/>
                  <a:gd name="T36" fmla="*/ 1804 w 2153"/>
                  <a:gd name="T37" fmla="*/ 1325 h 1321"/>
                  <a:gd name="T38" fmla="*/ 1835 w 2153"/>
                  <a:gd name="T39" fmla="*/ 1162 h 1321"/>
                  <a:gd name="T40" fmla="*/ 2153 w 2153"/>
                  <a:gd name="T41" fmla="*/ 1132 h 1321"/>
                  <a:gd name="T42" fmla="*/ 2146 w 2153"/>
                  <a:gd name="T43" fmla="*/ 968 h 1321"/>
                  <a:gd name="T44" fmla="*/ 1827 w 2153"/>
                  <a:gd name="T45" fmla="*/ 921 h 1321"/>
                  <a:gd name="T46" fmla="*/ 1795 w 2153"/>
                  <a:gd name="T47" fmla="*/ 797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9"/>
              <p:cNvSpPr>
                <a:spLocks/>
              </p:cNvSpPr>
              <p:nvPr/>
            </p:nvSpPr>
            <p:spPr bwMode="hidden">
              <a:xfrm>
                <a:off x="2831" y="2788"/>
                <a:ext cx="1426" cy="1426"/>
              </a:xfrm>
              <a:custGeom>
                <a:avLst/>
                <a:gdLst>
                  <a:gd name="T0" fmla="*/ 7 w 2312"/>
                  <a:gd name="T1" fmla="*/ 2 h 2313"/>
                  <a:gd name="T2" fmla="*/ 6 w 2312"/>
                  <a:gd name="T3" fmla="*/ 1 h 2313"/>
                  <a:gd name="T4" fmla="*/ 6 w 2312"/>
                  <a:gd name="T5" fmla="*/ 0 h 2313"/>
                  <a:gd name="T6" fmla="*/ 6 w 2312"/>
                  <a:gd name="T7" fmla="*/ 1 h 2313"/>
                  <a:gd name="T8" fmla="*/ 6 w 2312"/>
                  <a:gd name="T9" fmla="*/ 1 h 2313"/>
                  <a:gd name="T10" fmla="*/ 4 w 2312"/>
                  <a:gd name="T11" fmla="*/ 2 h 2313"/>
                  <a:gd name="T12" fmla="*/ 4 w 2312"/>
                  <a:gd name="T13" fmla="*/ 1 h 2313"/>
                  <a:gd name="T14" fmla="*/ 2 w 2312"/>
                  <a:gd name="T15" fmla="*/ 1 h 2313"/>
                  <a:gd name="T16" fmla="*/ 4 w 2312"/>
                  <a:gd name="T17" fmla="*/ 2 h 2313"/>
                  <a:gd name="T18" fmla="*/ 2 w 2312"/>
                  <a:gd name="T19" fmla="*/ 2 h 2313"/>
                  <a:gd name="T20" fmla="*/ 1 w 2312"/>
                  <a:gd name="T21" fmla="*/ 2 h 2313"/>
                  <a:gd name="T22" fmla="*/ 1 w 2312"/>
                  <a:gd name="T23" fmla="*/ 3 h 2313"/>
                  <a:gd name="T24" fmla="*/ 2 w 2312"/>
                  <a:gd name="T25" fmla="*/ 4 h 2313"/>
                  <a:gd name="T26" fmla="*/ 1 w 2312"/>
                  <a:gd name="T27" fmla="*/ 5 h 2313"/>
                  <a:gd name="T28" fmla="*/ 1 w 2312"/>
                  <a:gd name="T29" fmla="*/ 6 h 2313"/>
                  <a:gd name="T30" fmla="*/ 0 w 2312"/>
                  <a:gd name="T31" fmla="*/ 6 h 2313"/>
                  <a:gd name="T32" fmla="*/ 1 w 2312"/>
                  <a:gd name="T33" fmla="*/ 6 h 2313"/>
                  <a:gd name="T34" fmla="*/ 2 w 2312"/>
                  <a:gd name="T35" fmla="*/ 7 h 2313"/>
                  <a:gd name="T36" fmla="*/ 1 w 2312"/>
                  <a:gd name="T37" fmla="*/ 9 h 2313"/>
                  <a:gd name="T38" fmla="*/ 1 w 2312"/>
                  <a:gd name="T39" fmla="*/ 9 h 2313"/>
                  <a:gd name="T40" fmla="*/ 2 w 2312"/>
                  <a:gd name="T41" fmla="*/ 9 h 2313"/>
                  <a:gd name="T42" fmla="*/ 3 w 2312"/>
                  <a:gd name="T43" fmla="*/ 9 h 2313"/>
                  <a:gd name="T44" fmla="*/ 2 w 2312"/>
                  <a:gd name="T45" fmla="*/ 10 h 2313"/>
                  <a:gd name="T46" fmla="*/ 2 w 2312"/>
                  <a:gd name="T47" fmla="*/ 10 h 2313"/>
                  <a:gd name="T48" fmla="*/ 4 w 2312"/>
                  <a:gd name="T49" fmla="*/ 9 h 2313"/>
                  <a:gd name="T50" fmla="*/ 6 w 2312"/>
                  <a:gd name="T51" fmla="*/ 9 h 2313"/>
                  <a:gd name="T52" fmla="*/ 6 w 2312"/>
                  <a:gd name="T53" fmla="*/ 11 h 2313"/>
                  <a:gd name="T54" fmla="*/ 6 w 2312"/>
                  <a:gd name="T55" fmla="*/ 11 h 2313"/>
                  <a:gd name="T56" fmla="*/ 6 w 2312"/>
                  <a:gd name="T57" fmla="*/ 9 h 2313"/>
                  <a:gd name="T58" fmla="*/ 7 w 2312"/>
                  <a:gd name="T59" fmla="*/ 9 h 2313"/>
                  <a:gd name="T60" fmla="*/ 9 w 2312"/>
                  <a:gd name="T61" fmla="*/ 10 h 2313"/>
                  <a:gd name="T62" fmla="*/ 9 w 2312"/>
                  <a:gd name="T63" fmla="*/ 10 h 2313"/>
                  <a:gd name="T64" fmla="*/ 9 w 2312"/>
                  <a:gd name="T65" fmla="*/ 9 h 2313"/>
                  <a:gd name="T66" fmla="*/ 9 w 2312"/>
                  <a:gd name="T67" fmla="*/ 8 h 2313"/>
                  <a:gd name="T68" fmla="*/ 10 w 2312"/>
                  <a:gd name="T69" fmla="*/ 9 h 2313"/>
                  <a:gd name="T70" fmla="*/ 10 w 2312"/>
                  <a:gd name="T71" fmla="*/ 8 h 2313"/>
                  <a:gd name="T72" fmla="*/ 9 w 2312"/>
                  <a:gd name="T73" fmla="*/ 7 h 2313"/>
                  <a:gd name="T74" fmla="*/ 9 w 2312"/>
                  <a:gd name="T75" fmla="*/ 6 h 2313"/>
                  <a:gd name="T76" fmla="*/ 12 w 2312"/>
                  <a:gd name="T77" fmla="*/ 6 h 2313"/>
                  <a:gd name="T78" fmla="*/ 12 w 2312"/>
                  <a:gd name="T79" fmla="*/ 6 h 2313"/>
                  <a:gd name="T80" fmla="*/ 9 w 2312"/>
                  <a:gd name="T81" fmla="*/ 4 h 2313"/>
                  <a:gd name="T82" fmla="*/ 9 w 2312"/>
                  <a:gd name="T83" fmla="*/ 4 h 2313"/>
                  <a:gd name="T84" fmla="*/ 10 w 2312"/>
                  <a:gd name="T85" fmla="*/ 4 h 2313"/>
                  <a:gd name="T86" fmla="*/ 10 w 2312"/>
                  <a:gd name="T87" fmla="*/ 2 h 2313"/>
                  <a:gd name="T88" fmla="*/ 9 w 2312"/>
                  <a:gd name="T89" fmla="*/ 4 h 2313"/>
                  <a:gd name="T90" fmla="*/ 9 w 2312"/>
                  <a:gd name="T91" fmla="*/ 2 h 2313"/>
                  <a:gd name="T92" fmla="*/ 9 w 2312"/>
                  <a:gd name="T93" fmla="*/ 1 h 2313"/>
                  <a:gd name="T94" fmla="*/ 9 w 2312"/>
                  <a:gd name="T95" fmla="*/ 1 h 2313"/>
                  <a:gd name="T96" fmla="*/ 7 w 2312"/>
                  <a:gd name="T97" fmla="*/ 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0"/>
              <p:cNvSpPr>
                <a:spLocks/>
              </p:cNvSpPr>
              <p:nvPr/>
            </p:nvSpPr>
            <p:spPr bwMode="hidden">
              <a:xfrm>
                <a:off x="3557" y="306"/>
                <a:ext cx="1845" cy="1847"/>
              </a:xfrm>
              <a:custGeom>
                <a:avLst/>
                <a:gdLst>
                  <a:gd name="T0" fmla="*/ 122 w 2312"/>
                  <a:gd name="T1" fmla="*/ 33 h 2313"/>
                  <a:gd name="T2" fmla="*/ 107 w 2312"/>
                  <a:gd name="T3" fmla="*/ 30 h 2313"/>
                  <a:gd name="T4" fmla="*/ 105 w 2312"/>
                  <a:gd name="T5" fmla="*/ 0 h 2313"/>
                  <a:gd name="T6" fmla="*/ 87 w 2312"/>
                  <a:gd name="T7" fmla="*/ 2 h 2313"/>
                  <a:gd name="T8" fmla="*/ 85 w 2312"/>
                  <a:gd name="T9" fmla="*/ 30 h 2313"/>
                  <a:gd name="T10" fmla="*/ 73 w 2312"/>
                  <a:gd name="T11" fmla="*/ 34 h 2313"/>
                  <a:gd name="T12" fmla="*/ 54 w 2312"/>
                  <a:gd name="T13" fmla="*/ 10 h 2313"/>
                  <a:gd name="T14" fmla="*/ 41 w 2312"/>
                  <a:gd name="T15" fmla="*/ 18 h 2313"/>
                  <a:gd name="T16" fmla="*/ 53 w 2312"/>
                  <a:gd name="T17" fmla="*/ 43 h 2313"/>
                  <a:gd name="T18" fmla="*/ 45 w 2312"/>
                  <a:gd name="T19" fmla="*/ 51 h 2313"/>
                  <a:gd name="T20" fmla="*/ 18 w 2312"/>
                  <a:gd name="T21" fmla="*/ 42 h 2313"/>
                  <a:gd name="T22" fmla="*/ 11 w 2312"/>
                  <a:gd name="T23" fmla="*/ 52 h 2313"/>
                  <a:gd name="T24" fmla="*/ 33 w 2312"/>
                  <a:gd name="T25" fmla="*/ 69 h 2313"/>
                  <a:gd name="T26" fmla="*/ 29 w 2312"/>
                  <a:gd name="T27" fmla="*/ 84 h 2313"/>
                  <a:gd name="T28" fmla="*/ 2 w 2312"/>
                  <a:gd name="T29" fmla="*/ 86 h 2313"/>
                  <a:gd name="T30" fmla="*/ 0 w 2312"/>
                  <a:gd name="T31" fmla="*/ 102 h 2313"/>
                  <a:gd name="T32" fmla="*/ 29 w 2312"/>
                  <a:gd name="T33" fmla="*/ 106 h 2313"/>
                  <a:gd name="T34" fmla="*/ 32 w 2312"/>
                  <a:gd name="T35" fmla="*/ 119 h 2313"/>
                  <a:gd name="T36" fmla="*/ 11 w 2312"/>
                  <a:gd name="T37" fmla="*/ 138 h 2313"/>
                  <a:gd name="T38" fmla="*/ 18 w 2312"/>
                  <a:gd name="T39" fmla="*/ 150 h 2313"/>
                  <a:gd name="T40" fmla="*/ 42 w 2312"/>
                  <a:gd name="T41" fmla="*/ 139 h 2313"/>
                  <a:gd name="T42" fmla="*/ 52 w 2312"/>
                  <a:gd name="T43" fmla="*/ 148 h 2313"/>
                  <a:gd name="T44" fmla="*/ 39 w 2312"/>
                  <a:gd name="T45" fmla="*/ 171 h 2313"/>
                  <a:gd name="T46" fmla="*/ 51 w 2312"/>
                  <a:gd name="T47" fmla="*/ 181 h 2313"/>
                  <a:gd name="T48" fmla="*/ 73 w 2312"/>
                  <a:gd name="T49" fmla="*/ 161 h 2313"/>
                  <a:gd name="T50" fmla="*/ 85 w 2312"/>
                  <a:gd name="T51" fmla="*/ 164 h 2313"/>
                  <a:gd name="T52" fmla="*/ 88 w 2312"/>
                  <a:gd name="T53" fmla="*/ 193 h 2313"/>
                  <a:gd name="T54" fmla="*/ 107 w 2312"/>
                  <a:gd name="T55" fmla="*/ 194 h 2313"/>
                  <a:gd name="T56" fmla="*/ 109 w 2312"/>
                  <a:gd name="T57" fmla="*/ 164 h 2313"/>
                  <a:gd name="T58" fmla="*/ 124 w 2312"/>
                  <a:gd name="T59" fmla="*/ 160 h 2313"/>
                  <a:gd name="T60" fmla="*/ 144 w 2312"/>
                  <a:gd name="T61" fmla="*/ 180 h 2313"/>
                  <a:gd name="T62" fmla="*/ 156 w 2312"/>
                  <a:gd name="T63" fmla="*/ 172 h 2313"/>
                  <a:gd name="T64" fmla="*/ 144 w 2312"/>
                  <a:gd name="T65" fmla="*/ 148 h 2313"/>
                  <a:gd name="T66" fmla="*/ 152 w 2312"/>
                  <a:gd name="T67" fmla="*/ 137 h 2313"/>
                  <a:gd name="T68" fmla="*/ 178 w 2312"/>
                  <a:gd name="T69" fmla="*/ 149 h 2313"/>
                  <a:gd name="T70" fmla="*/ 184 w 2312"/>
                  <a:gd name="T71" fmla="*/ 136 h 2313"/>
                  <a:gd name="T72" fmla="*/ 162 w 2312"/>
                  <a:gd name="T73" fmla="*/ 119 h 2313"/>
                  <a:gd name="T74" fmla="*/ 165 w 2312"/>
                  <a:gd name="T75" fmla="*/ 105 h 2313"/>
                  <a:gd name="T76" fmla="*/ 194 w 2312"/>
                  <a:gd name="T77" fmla="*/ 102 h 2313"/>
                  <a:gd name="T78" fmla="*/ 192 w 2312"/>
                  <a:gd name="T79" fmla="*/ 87 h 2313"/>
                  <a:gd name="T80" fmla="*/ 164 w 2312"/>
                  <a:gd name="T81" fmla="*/ 82 h 2313"/>
                  <a:gd name="T82" fmla="*/ 161 w 2312"/>
                  <a:gd name="T83" fmla="*/ 72 h 2313"/>
                  <a:gd name="T84" fmla="*/ 184 w 2312"/>
                  <a:gd name="T85" fmla="*/ 55 h 2313"/>
                  <a:gd name="T86" fmla="*/ 176 w 2312"/>
                  <a:gd name="T87" fmla="*/ 42 h 2313"/>
                  <a:gd name="T88" fmla="*/ 150 w 2312"/>
                  <a:gd name="T89" fmla="*/ 52 h 2313"/>
                  <a:gd name="T90" fmla="*/ 142 w 2312"/>
                  <a:gd name="T91" fmla="*/ 44 h 2313"/>
                  <a:gd name="T92" fmla="*/ 156 w 2312"/>
                  <a:gd name="T93" fmla="*/ 20 h 2313"/>
                  <a:gd name="T94" fmla="*/ 143 w 2312"/>
                  <a:gd name="T95" fmla="*/ 11 h 2313"/>
                  <a:gd name="T96" fmla="*/ 122 w 2312"/>
                  <a:gd name="T97" fmla="*/ 33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p:cNvSpPr>
                <a:spLocks/>
              </p:cNvSpPr>
              <p:nvPr/>
            </p:nvSpPr>
            <p:spPr bwMode="hidden">
              <a:xfrm>
                <a:off x="4502" y="1609"/>
                <a:ext cx="1265" cy="2519"/>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6 h 2518"/>
                  <a:gd name="T28" fmla="*/ 383 w 1265"/>
                  <a:gd name="T29" fmla="*/ 1380 h 2518"/>
                  <a:gd name="T30" fmla="*/ 419 w 1265"/>
                  <a:gd name="T31" fmla="*/ 1553 h 2518"/>
                  <a:gd name="T32" fmla="*/ 136 w 1265"/>
                  <a:gd name="T33" fmla="*/ 1808 h 2518"/>
                  <a:gd name="T34" fmla="*/ 237 w 1265"/>
                  <a:gd name="T35" fmla="*/ 1963 h 2518"/>
                  <a:gd name="T36" fmla="*/ 555 w 1265"/>
                  <a:gd name="T37" fmla="*/ 1817 h 2518"/>
                  <a:gd name="T38" fmla="*/ 674 w 1265"/>
                  <a:gd name="T39" fmla="*/ 1936 h 2518"/>
                  <a:gd name="T40" fmla="*/ 509 w 1265"/>
                  <a:gd name="T41" fmla="*/ 2236 h 2518"/>
                  <a:gd name="T42" fmla="*/ 664 w 1265"/>
                  <a:gd name="T43" fmla="*/ 2364 h 2518"/>
                  <a:gd name="T44" fmla="*/ 946 w 1265"/>
                  <a:gd name="T45" fmla="*/ 2091 h 2518"/>
                  <a:gd name="T46" fmla="*/ 1110 w 1265"/>
                  <a:gd name="T47" fmla="*/ 2146 h 2518"/>
                  <a:gd name="T48" fmla="*/ 1147 w 1265"/>
                  <a:gd name="T49" fmla="*/ 2519 h 2518"/>
                  <a:gd name="T50" fmla="*/ 1265 w 1265"/>
                  <a:gd name="T51" fmla="*/ 2522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2"/>
              <p:cNvSpPr>
                <a:spLocks/>
              </p:cNvSpPr>
              <p:nvPr/>
            </p:nvSpPr>
            <p:spPr bwMode="hidden">
              <a:xfrm rot="-5400000">
                <a:off x="2505" y="-538"/>
                <a:ext cx="1086" cy="2160"/>
              </a:xfrm>
              <a:custGeom>
                <a:avLst/>
                <a:gdLst>
                  <a:gd name="T0" fmla="*/ 235 w 1265"/>
                  <a:gd name="T1" fmla="*/ 0 h 2518"/>
                  <a:gd name="T2" fmla="*/ 209 w 1265"/>
                  <a:gd name="T3" fmla="*/ 3 h 2518"/>
                  <a:gd name="T4" fmla="*/ 206 w 1265"/>
                  <a:gd name="T5" fmla="*/ 69 h 2518"/>
                  <a:gd name="T6" fmla="*/ 175 w 1265"/>
                  <a:gd name="T7" fmla="*/ 80 h 2518"/>
                  <a:gd name="T8" fmla="*/ 132 w 1265"/>
                  <a:gd name="T9" fmla="*/ 24 h 2518"/>
                  <a:gd name="T10" fmla="*/ 101 w 1265"/>
                  <a:gd name="T11" fmla="*/ 40 h 2518"/>
                  <a:gd name="T12" fmla="*/ 130 w 1265"/>
                  <a:gd name="T13" fmla="*/ 102 h 2518"/>
                  <a:gd name="T14" fmla="*/ 110 w 1265"/>
                  <a:gd name="T15" fmla="*/ 122 h 2518"/>
                  <a:gd name="T16" fmla="*/ 45 w 1265"/>
                  <a:gd name="T17" fmla="*/ 100 h 2518"/>
                  <a:gd name="T18" fmla="*/ 28 w 1265"/>
                  <a:gd name="T19" fmla="*/ 124 h 2518"/>
                  <a:gd name="T20" fmla="*/ 79 w 1265"/>
                  <a:gd name="T21" fmla="*/ 168 h 2518"/>
                  <a:gd name="T22" fmla="*/ 70 w 1265"/>
                  <a:gd name="T23" fmla="*/ 203 h 2518"/>
                  <a:gd name="T24" fmla="*/ 3 w 1265"/>
                  <a:gd name="T25" fmla="*/ 208 h 2518"/>
                  <a:gd name="T26" fmla="*/ 0 w 1265"/>
                  <a:gd name="T27" fmla="*/ 245 h 2518"/>
                  <a:gd name="T28" fmla="*/ 70 w 1265"/>
                  <a:gd name="T29" fmla="*/ 255 h 2518"/>
                  <a:gd name="T30" fmla="*/ 77 w 1265"/>
                  <a:gd name="T31" fmla="*/ 287 h 2518"/>
                  <a:gd name="T32" fmla="*/ 24 w 1265"/>
                  <a:gd name="T33" fmla="*/ 334 h 2518"/>
                  <a:gd name="T34" fmla="*/ 45 w 1265"/>
                  <a:gd name="T35" fmla="*/ 362 h 2518"/>
                  <a:gd name="T36" fmla="*/ 102 w 1265"/>
                  <a:gd name="T37" fmla="*/ 335 h 2518"/>
                  <a:gd name="T38" fmla="*/ 124 w 1265"/>
                  <a:gd name="T39" fmla="*/ 358 h 2518"/>
                  <a:gd name="T40" fmla="*/ 94 w 1265"/>
                  <a:gd name="T41" fmla="*/ 413 h 2518"/>
                  <a:gd name="T42" fmla="*/ 123 w 1265"/>
                  <a:gd name="T43" fmla="*/ 437 h 2518"/>
                  <a:gd name="T44" fmla="*/ 175 w 1265"/>
                  <a:gd name="T45" fmla="*/ 386 h 2518"/>
                  <a:gd name="T46" fmla="*/ 206 w 1265"/>
                  <a:gd name="T47" fmla="*/ 397 h 2518"/>
                  <a:gd name="T48" fmla="*/ 213 w 1265"/>
                  <a:gd name="T49" fmla="*/ 465 h 2518"/>
                  <a:gd name="T50" fmla="*/ 235 w 1265"/>
                  <a:gd name="T51" fmla="*/ 467 h 2518"/>
                  <a:gd name="T52" fmla="*/ 23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6" name="Picture 13"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2" y="-2"/>
              <a:ext cx="50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4" name="Rectangle 14"/>
          <p:cNvSpPr>
            <a:spLocks noGrp="1" noChangeArrowheads="1"/>
          </p:cNvSpPr>
          <p:nvPr>
            <p:ph type="ctrTitle"/>
          </p:nvPr>
        </p:nvSpPr>
        <p:spPr>
          <a:xfrm>
            <a:off x="1143000" y="2286000"/>
            <a:ext cx="7772400" cy="1143000"/>
          </a:xfrm>
        </p:spPr>
        <p:txBody>
          <a:bodyPr anchor="b"/>
          <a:lstStyle>
            <a:lvl1pPr>
              <a:defRPr/>
            </a:lvl1pPr>
          </a:lstStyle>
          <a:p>
            <a:pPr lvl="0"/>
            <a:r>
              <a:rPr lang="en-US" noProof="0" smtClean="0"/>
              <a:t>Click to edit Master title style</a:t>
            </a:r>
          </a:p>
        </p:txBody>
      </p:sp>
      <p:sp>
        <p:nvSpPr>
          <p:cNvPr id="5135" name="Rectangle 15"/>
          <p:cNvSpPr>
            <a:spLocks noGrp="1" noChangeArrowheads="1"/>
          </p:cNvSpPr>
          <p:nvPr>
            <p:ph type="subTitle" idx="1"/>
          </p:nvPr>
        </p:nvSpPr>
        <p:spPr>
          <a:xfrm>
            <a:off x="2133600" y="4114800"/>
            <a:ext cx="6400800" cy="1752600"/>
          </a:xfrm>
        </p:spPr>
        <p:txBody>
          <a:bodyPr/>
          <a:lstStyle>
            <a:lvl1pPr marL="0" indent="0">
              <a:buFontTx/>
              <a:buNone/>
              <a:defRPr/>
            </a:lvl1pPr>
          </a:lstStyle>
          <a:p>
            <a:pPr lvl="0"/>
            <a:r>
              <a:rPr lang="en-US" noProof="0" smtClean="0"/>
              <a:t>Click to edit Master subtitle style</a:t>
            </a:r>
          </a:p>
        </p:txBody>
      </p:sp>
      <p:sp>
        <p:nvSpPr>
          <p:cNvPr id="16" name="Rectangle 16"/>
          <p:cNvSpPr>
            <a:spLocks noGrp="1" noChangeArrowheads="1"/>
          </p:cNvSpPr>
          <p:nvPr>
            <p:ph type="dt" sz="half" idx="10"/>
          </p:nvPr>
        </p:nvSpPr>
        <p:spPr>
          <a:xfrm>
            <a:off x="1143000" y="6248400"/>
            <a:ext cx="1905000" cy="457200"/>
          </a:xfrm>
        </p:spPr>
        <p:txBody>
          <a:bodyPr/>
          <a:lstStyle>
            <a:lvl1pPr>
              <a:defRPr baseline="30000">
                <a:latin typeface="Times" pitchFamily="18" charset="0"/>
              </a:defRPr>
            </a:lvl1pPr>
          </a:lstStyle>
          <a:p>
            <a:pPr>
              <a:defRPr/>
            </a:pPr>
            <a:endParaRPr lang="en-US"/>
          </a:p>
        </p:txBody>
      </p:sp>
      <p:sp>
        <p:nvSpPr>
          <p:cNvPr id="17" name="Rectangle 17"/>
          <p:cNvSpPr>
            <a:spLocks noGrp="1" noChangeArrowheads="1"/>
          </p:cNvSpPr>
          <p:nvPr>
            <p:ph type="ftr" sz="quarter" idx="11"/>
          </p:nvPr>
        </p:nvSpPr>
        <p:spPr>
          <a:xfrm>
            <a:off x="3581400" y="6248400"/>
            <a:ext cx="2895600" cy="457200"/>
          </a:xfrm>
        </p:spPr>
        <p:txBody>
          <a:bodyPr/>
          <a:lstStyle>
            <a:lvl1pPr>
              <a:defRPr baseline="30000">
                <a:latin typeface="Times" pitchFamily="18" charset="0"/>
              </a:defRPr>
            </a:lvl1pPr>
          </a:lstStyle>
          <a:p>
            <a:pPr>
              <a:defRPr/>
            </a:pPr>
            <a:endParaRPr lang="en-US"/>
          </a:p>
        </p:txBody>
      </p:sp>
      <p:sp>
        <p:nvSpPr>
          <p:cNvPr id="18" name="Rectangle 18"/>
          <p:cNvSpPr>
            <a:spLocks noGrp="1" noChangeArrowheads="1"/>
          </p:cNvSpPr>
          <p:nvPr>
            <p:ph type="sldNum" sz="quarter" idx="12"/>
          </p:nvPr>
        </p:nvSpPr>
        <p:spPr>
          <a:xfrm>
            <a:off x="7010400" y="6248400"/>
            <a:ext cx="1905000" cy="457200"/>
          </a:xfrm>
        </p:spPr>
        <p:txBody>
          <a:bodyPr/>
          <a:lstStyle>
            <a:lvl1pPr>
              <a:defRPr baseline="30000">
                <a:latin typeface="Times" panose="02020603050405020304" pitchFamily="18" charset="0"/>
              </a:defRPr>
            </a:lvl1pPr>
          </a:lstStyle>
          <a:p>
            <a:fld id="{AC48A6A8-FDD7-4E71-A1FA-09633F9A92CB}" type="slidenum">
              <a:rPr lang="en-US" altLang="en-US"/>
              <a:pPr/>
              <a:t>‹#›</a:t>
            </a:fld>
            <a:endParaRPr lang="en-US" altLang="en-US"/>
          </a:p>
        </p:txBody>
      </p:sp>
    </p:spTree>
    <p:extLst>
      <p:ext uri="{BB962C8B-B14F-4D97-AF65-F5344CB8AC3E}">
        <p14:creationId xmlns:p14="http://schemas.microsoft.com/office/powerpoint/2010/main" val="1385267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5"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6"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7C6FD4AF-9CC8-4A9A-B410-93653B1F2BEF}" type="slidenum">
              <a:rPr lang="en-US" altLang="en-US"/>
              <a:pPr/>
              <a:t>‹#›</a:t>
            </a:fld>
            <a:endParaRPr lang="en-US" altLang="en-US"/>
          </a:p>
        </p:txBody>
      </p:sp>
    </p:spTree>
    <p:extLst>
      <p:ext uri="{BB962C8B-B14F-4D97-AF65-F5344CB8AC3E}">
        <p14:creationId xmlns:p14="http://schemas.microsoft.com/office/powerpoint/2010/main" val="41266991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5"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6"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8A7F0822-7044-4AE8-8DFB-281DAFF79701}" type="slidenum">
              <a:rPr lang="en-US" altLang="en-US"/>
              <a:pPr/>
              <a:t>‹#›</a:t>
            </a:fld>
            <a:endParaRPr lang="en-US" altLang="en-US"/>
          </a:p>
        </p:txBody>
      </p:sp>
    </p:spTree>
    <p:extLst>
      <p:ext uri="{BB962C8B-B14F-4D97-AF65-F5344CB8AC3E}">
        <p14:creationId xmlns:p14="http://schemas.microsoft.com/office/powerpoint/2010/main" val="5229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F525EB2E-0230-4537-BB7B-24D6478611B6}" type="slidenum">
              <a:rPr lang="en-US" altLang="en-US"/>
              <a:pPr/>
              <a:t>‹#›</a:t>
            </a:fld>
            <a:endParaRPr lang="en-US" altLang="en-US"/>
          </a:p>
        </p:txBody>
      </p:sp>
    </p:spTree>
    <p:extLst>
      <p:ext uri="{BB962C8B-B14F-4D97-AF65-F5344CB8AC3E}">
        <p14:creationId xmlns:p14="http://schemas.microsoft.com/office/powerpoint/2010/main" val="957645581"/>
      </p:ext>
    </p:extLst>
  </p:cSld>
  <p:clrMapOvr>
    <a:masterClrMapping/>
  </p:clrMapOvr>
  <p:transition spd="med">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6"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7"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271EE5B6-7700-4114-B390-952C0626AC79}" type="slidenum">
              <a:rPr lang="en-US" altLang="en-US"/>
              <a:pPr/>
              <a:t>‹#›</a:t>
            </a:fld>
            <a:endParaRPr lang="en-US" altLang="en-US"/>
          </a:p>
        </p:txBody>
      </p:sp>
    </p:spTree>
    <p:extLst>
      <p:ext uri="{BB962C8B-B14F-4D97-AF65-F5344CB8AC3E}">
        <p14:creationId xmlns:p14="http://schemas.microsoft.com/office/powerpoint/2010/main" val="26098359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8"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9"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5F9D83E1-4F2D-47F8-A161-2AA3AEF37A25}" type="slidenum">
              <a:rPr lang="en-US" altLang="en-US"/>
              <a:pPr/>
              <a:t>‹#›</a:t>
            </a:fld>
            <a:endParaRPr lang="en-US" altLang="en-US"/>
          </a:p>
        </p:txBody>
      </p:sp>
    </p:spTree>
    <p:extLst>
      <p:ext uri="{BB962C8B-B14F-4D97-AF65-F5344CB8AC3E}">
        <p14:creationId xmlns:p14="http://schemas.microsoft.com/office/powerpoint/2010/main" val="35988783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4"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5"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441FE9B1-B66A-48F0-AE7D-F2D0A2360706}" type="slidenum">
              <a:rPr lang="en-US" altLang="en-US"/>
              <a:pPr/>
              <a:t>‹#›</a:t>
            </a:fld>
            <a:endParaRPr lang="en-US" altLang="en-US"/>
          </a:p>
        </p:txBody>
      </p:sp>
    </p:spTree>
    <p:extLst>
      <p:ext uri="{BB962C8B-B14F-4D97-AF65-F5344CB8AC3E}">
        <p14:creationId xmlns:p14="http://schemas.microsoft.com/office/powerpoint/2010/main" val="30695296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3"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4"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DBF03585-3A72-45C4-87C6-437200AE7A0A}" type="slidenum">
              <a:rPr lang="en-US" altLang="en-US"/>
              <a:pPr/>
              <a:t>‹#›</a:t>
            </a:fld>
            <a:endParaRPr lang="en-US" altLang="en-US"/>
          </a:p>
        </p:txBody>
      </p:sp>
    </p:spTree>
    <p:extLst>
      <p:ext uri="{BB962C8B-B14F-4D97-AF65-F5344CB8AC3E}">
        <p14:creationId xmlns:p14="http://schemas.microsoft.com/office/powerpoint/2010/main" val="20496542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6"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7"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97654328-17CD-47F0-9078-3C8EBD76C759}" type="slidenum">
              <a:rPr lang="en-US" altLang="en-US"/>
              <a:pPr/>
              <a:t>‹#›</a:t>
            </a:fld>
            <a:endParaRPr lang="en-US" altLang="en-US"/>
          </a:p>
        </p:txBody>
      </p:sp>
    </p:spTree>
    <p:extLst>
      <p:ext uri="{BB962C8B-B14F-4D97-AF65-F5344CB8AC3E}">
        <p14:creationId xmlns:p14="http://schemas.microsoft.com/office/powerpoint/2010/main" val="6501238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6"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7"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37EDE435-D5A9-4206-B7DB-42EFE526D762}" type="slidenum">
              <a:rPr lang="en-US" altLang="en-US"/>
              <a:pPr/>
              <a:t>‹#›</a:t>
            </a:fld>
            <a:endParaRPr lang="en-US" altLang="en-US"/>
          </a:p>
        </p:txBody>
      </p:sp>
    </p:spTree>
    <p:extLst>
      <p:ext uri="{BB962C8B-B14F-4D97-AF65-F5344CB8AC3E}">
        <p14:creationId xmlns:p14="http://schemas.microsoft.com/office/powerpoint/2010/main" val="41447011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5"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6"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923D2F53-D5D3-4FAA-ABBA-D1467006A92B}" type="slidenum">
              <a:rPr lang="en-US" altLang="en-US"/>
              <a:pPr/>
              <a:t>‹#›</a:t>
            </a:fld>
            <a:endParaRPr lang="en-US" altLang="en-US"/>
          </a:p>
        </p:txBody>
      </p:sp>
    </p:spTree>
    <p:extLst>
      <p:ext uri="{BB962C8B-B14F-4D97-AF65-F5344CB8AC3E}">
        <p14:creationId xmlns:p14="http://schemas.microsoft.com/office/powerpoint/2010/main" val="505867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p:txBody>
          <a:bodyPr/>
          <a:lstStyle>
            <a:lvl1pPr>
              <a:defRPr baseline="30000">
                <a:latin typeface="Times" pitchFamily="18" charset="0"/>
              </a:defRPr>
            </a:lvl1pPr>
          </a:lstStyle>
          <a:p>
            <a:pPr>
              <a:defRPr/>
            </a:pPr>
            <a:endParaRPr lang="en-US"/>
          </a:p>
        </p:txBody>
      </p:sp>
      <p:sp>
        <p:nvSpPr>
          <p:cNvPr id="5" name="Rectangle 16"/>
          <p:cNvSpPr>
            <a:spLocks noGrp="1" noChangeArrowheads="1"/>
          </p:cNvSpPr>
          <p:nvPr>
            <p:ph type="ftr" sz="quarter" idx="11"/>
          </p:nvPr>
        </p:nvSpPr>
        <p:spPr/>
        <p:txBody>
          <a:bodyPr/>
          <a:lstStyle>
            <a:lvl1pPr>
              <a:defRPr baseline="30000">
                <a:latin typeface="Times" pitchFamily="18" charset="0"/>
              </a:defRPr>
            </a:lvl1pPr>
          </a:lstStyle>
          <a:p>
            <a:pPr>
              <a:defRPr/>
            </a:pPr>
            <a:endParaRPr lang="en-US"/>
          </a:p>
        </p:txBody>
      </p:sp>
      <p:sp>
        <p:nvSpPr>
          <p:cNvPr id="6" name="Rectangle 17"/>
          <p:cNvSpPr>
            <a:spLocks noGrp="1" noChangeArrowheads="1"/>
          </p:cNvSpPr>
          <p:nvPr>
            <p:ph type="sldNum" sz="quarter" idx="12"/>
          </p:nvPr>
        </p:nvSpPr>
        <p:spPr/>
        <p:txBody>
          <a:bodyPr/>
          <a:lstStyle>
            <a:lvl1pPr>
              <a:defRPr baseline="30000">
                <a:latin typeface="Times" panose="02020603050405020304" pitchFamily="18" charset="0"/>
              </a:defRPr>
            </a:lvl1pPr>
          </a:lstStyle>
          <a:p>
            <a:fld id="{78018AE6-F874-4191-AFEF-E6DAFF7B3296}" type="slidenum">
              <a:rPr lang="en-US" altLang="en-US"/>
              <a:pPr/>
              <a:t>‹#›</a:t>
            </a:fld>
            <a:endParaRPr lang="en-US" altLang="en-US"/>
          </a:p>
        </p:txBody>
      </p:sp>
    </p:spTree>
    <p:extLst>
      <p:ext uri="{BB962C8B-B14F-4D97-AF65-F5344CB8AC3E}">
        <p14:creationId xmlns:p14="http://schemas.microsoft.com/office/powerpoint/2010/main" val="34851210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141E5142-F9A6-49C2-A84C-9D7DCF7A51D9}" type="slidenum">
              <a:rPr lang="en-US" altLang="en-US"/>
              <a:pPr/>
              <a:t>‹#›</a:t>
            </a:fld>
            <a:endParaRPr lang="en-US" altLang="en-US"/>
          </a:p>
        </p:txBody>
      </p:sp>
    </p:spTree>
    <p:extLst>
      <p:ext uri="{BB962C8B-B14F-4D97-AF65-F5344CB8AC3E}">
        <p14:creationId xmlns:p14="http://schemas.microsoft.com/office/powerpoint/2010/main" val="9757811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91F8D6DB-73FC-49FC-A6A5-318F09110BDB}" type="slidenum">
              <a:rPr lang="en-US" altLang="en-US"/>
              <a:pPr/>
              <a:t>‹#›</a:t>
            </a:fld>
            <a:endParaRPr lang="en-US" altLang="en-US"/>
          </a:p>
        </p:txBody>
      </p:sp>
    </p:spTree>
    <p:extLst>
      <p:ext uri="{BB962C8B-B14F-4D97-AF65-F5344CB8AC3E}">
        <p14:creationId xmlns:p14="http://schemas.microsoft.com/office/powerpoint/2010/main" val="63079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441F66E1-91AC-451E-B79D-2A9BC8CFB2EE}" type="slidenum">
              <a:rPr lang="en-US" altLang="en-US"/>
              <a:pPr/>
              <a:t>‹#›</a:t>
            </a:fld>
            <a:endParaRPr lang="en-US" altLang="en-US"/>
          </a:p>
        </p:txBody>
      </p:sp>
    </p:spTree>
    <p:extLst>
      <p:ext uri="{BB962C8B-B14F-4D97-AF65-F5344CB8AC3E}">
        <p14:creationId xmlns:p14="http://schemas.microsoft.com/office/powerpoint/2010/main" val="1154441510"/>
      </p:ext>
    </p:extLst>
  </p:cSld>
  <p:clrMapOvr>
    <a:masterClrMapping/>
  </p:clrMapOvr>
  <p:transition spd="med">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16439D13-AEC4-4825-8831-C91BBBFC1603}" type="slidenum">
              <a:rPr lang="en-US" altLang="en-US"/>
              <a:pPr/>
              <a:t>‹#›</a:t>
            </a:fld>
            <a:endParaRPr lang="en-US" altLang="en-US"/>
          </a:p>
        </p:txBody>
      </p:sp>
    </p:spTree>
    <p:extLst>
      <p:ext uri="{BB962C8B-B14F-4D97-AF65-F5344CB8AC3E}">
        <p14:creationId xmlns:p14="http://schemas.microsoft.com/office/powerpoint/2010/main" val="10987723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311F5FEF-0DA9-4C65-8756-829F41AD57A4}" type="slidenum">
              <a:rPr lang="en-US" altLang="en-US"/>
              <a:pPr/>
              <a:t>‹#›</a:t>
            </a:fld>
            <a:endParaRPr lang="en-US" altLang="en-US"/>
          </a:p>
        </p:txBody>
      </p:sp>
    </p:spTree>
    <p:extLst>
      <p:ext uri="{BB962C8B-B14F-4D97-AF65-F5344CB8AC3E}">
        <p14:creationId xmlns:p14="http://schemas.microsoft.com/office/powerpoint/2010/main" val="2243868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7400519F-119A-482F-9238-72CDB5F22920}" type="slidenum">
              <a:rPr lang="en-US" altLang="en-US"/>
              <a:pPr/>
              <a:t>‹#›</a:t>
            </a:fld>
            <a:endParaRPr lang="en-US" altLang="en-US"/>
          </a:p>
        </p:txBody>
      </p:sp>
    </p:spTree>
    <p:extLst>
      <p:ext uri="{BB962C8B-B14F-4D97-AF65-F5344CB8AC3E}">
        <p14:creationId xmlns:p14="http://schemas.microsoft.com/office/powerpoint/2010/main" val="17327330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0E2CF8BB-FC50-4505-8F4A-0D45E162BF98}" type="slidenum">
              <a:rPr lang="en-US" altLang="en-US"/>
              <a:pPr/>
              <a:t>‹#›</a:t>
            </a:fld>
            <a:endParaRPr lang="en-US" altLang="en-US"/>
          </a:p>
        </p:txBody>
      </p:sp>
    </p:spTree>
    <p:extLst>
      <p:ext uri="{BB962C8B-B14F-4D97-AF65-F5344CB8AC3E}">
        <p14:creationId xmlns:p14="http://schemas.microsoft.com/office/powerpoint/2010/main" val="377164205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9149DE00-67D3-4E9C-9311-88180F8D2337}" type="slidenum">
              <a:rPr lang="en-US" altLang="en-US"/>
              <a:pPr/>
              <a:t>‹#›</a:t>
            </a:fld>
            <a:endParaRPr lang="en-US" altLang="en-US"/>
          </a:p>
        </p:txBody>
      </p:sp>
    </p:spTree>
    <p:extLst>
      <p:ext uri="{BB962C8B-B14F-4D97-AF65-F5344CB8AC3E}">
        <p14:creationId xmlns:p14="http://schemas.microsoft.com/office/powerpoint/2010/main" val="38149307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8B976685-99ED-4E14-B5DD-4781CC9EBE24}" type="slidenum">
              <a:rPr lang="en-US" altLang="en-US"/>
              <a:pPr/>
              <a:t>‹#›</a:t>
            </a:fld>
            <a:endParaRPr lang="en-US" altLang="en-US"/>
          </a:p>
        </p:txBody>
      </p:sp>
    </p:spTree>
    <p:extLst>
      <p:ext uri="{BB962C8B-B14F-4D97-AF65-F5344CB8AC3E}">
        <p14:creationId xmlns:p14="http://schemas.microsoft.com/office/powerpoint/2010/main" val="2313648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3FA5E8F1-0E52-4D24-B55C-F3F389C40D04}" type="slidenum">
              <a:rPr lang="en-US" altLang="en-US"/>
              <a:pPr/>
              <a:t>‹#›</a:t>
            </a:fld>
            <a:endParaRPr lang="en-US" altLang="en-US"/>
          </a:p>
        </p:txBody>
      </p:sp>
    </p:spTree>
    <p:extLst>
      <p:ext uri="{BB962C8B-B14F-4D97-AF65-F5344CB8AC3E}">
        <p14:creationId xmlns:p14="http://schemas.microsoft.com/office/powerpoint/2010/main" val="7531789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3B2328FC-5A48-4CDD-828E-7CF44F5AC4A3}" type="slidenum">
              <a:rPr lang="en-US" altLang="en-US"/>
              <a:pPr/>
              <a:t>‹#›</a:t>
            </a:fld>
            <a:endParaRPr lang="en-US" altLang="en-US"/>
          </a:p>
        </p:txBody>
      </p:sp>
    </p:spTree>
    <p:extLst>
      <p:ext uri="{BB962C8B-B14F-4D97-AF65-F5344CB8AC3E}">
        <p14:creationId xmlns:p14="http://schemas.microsoft.com/office/powerpoint/2010/main" val="31527094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aseline="30000">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aseline="30000">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aseline="30000">
                <a:latin typeface="Arial Narrow" panose="020B0606020202030204" pitchFamily="34" charset="0"/>
              </a:defRPr>
            </a:lvl1pPr>
          </a:lstStyle>
          <a:p>
            <a:fld id="{6BA715D8-E23F-4274-8FDD-66E1DED1E40B}" type="slidenum">
              <a:rPr lang="en-US" altLang="en-US"/>
              <a:pPr/>
              <a:t>‹#›</a:t>
            </a:fld>
            <a:endParaRPr lang="en-US" altLang="en-US"/>
          </a:p>
        </p:txBody>
      </p:sp>
    </p:spTree>
    <p:extLst>
      <p:ext uri="{BB962C8B-B14F-4D97-AF65-F5344CB8AC3E}">
        <p14:creationId xmlns:p14="http://schemas.microsoft.com/office/powerpoint/2010/main" val="424145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AA3B3956-5883-4813-87B7-BAB5F2F84722}" type="slidenum">
              <a:rPr lang="en-US" altLang="en-US"/>
              <a:pPr/>
              <a:t>‹#›</a:t>
            </a:fld>
            <a:endParaRPr lang="en-US" altLang="en-US"/>
          </a:p>
        </p:txBody>
      </p:sp>
    </p:spTree>
    <p:extLst>
      <p:ext uri="{BB962C8B-B14F-4D97-AF65-F5344CB8AC3E}">
        <p14:creationId xmlns:p14="http://schemas.microsoft.com/office/powerpoint/2010/main" val="4018284429"/>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24BD4658-FECF-47A8-98E9-24BBB5D5EE18}" type="slidenum">
              <a:rPr lang="en-US" altLang="en-US"/>
              <a:pPr/>
              <a:t>‹#›</a:t>
            </a:fld>
            <a:endParaRPr lang="en-US" altLang="en-US"/>
          </a:p>
        </p:txBody>
      </p:sp>
    </p:spTree>
    <p:extLst>
      <p:ext uri="{BB962C8B-B14F-4D97-AF65-F5344CB8AC3E}">
        <p14:creationId xmlns:p14="http://schemas.microsoft.com/office/powerpoint/2010/main" val="3705054473"/>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AF7CF9F1-FC01-46E4-B3A1-08087A4DEB5B}" type="slidenum">
              <a:rPr lang="en-US" altLang="en-US"/>
              <a:pPr/>
              <a:t>‹#›</a:t>
            </a:fld>
            <a:endParaRPr lang="en-US" altLang="en-US"/>
          </a:p>
        </p:txBody>
      </p:sp>
    </p:spTree>
    <p:extLst>
      <p:ext uri="{BB962C8B-B14F-4D97-AF65-F5344CB8AC3E}">
        <p14:creationId xmlns:p14="http://schemas.microsoft.com/office/powerpoint/2010/main" val="3285718044"/>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9B7EF1A1-9EF5-4331-85F0-A5A19A81FDC0}" type="slidenum">
              <a:rPr lang="en-US" altLang="en-US"/>
              <a:pPr/>
              <a:t>‹#›</a:t>
            </a:fld>
            <a:endParaRPr lang="en-US" altLang="en-US"/>
          </a:p>
        </p:txBody>
      </p:sp>
    </p:spTree>
    <p:extLst>
      <p:ext uri="{BB962C8B-B14F-4D97-AF65-F5344CB8AC3E}">
        <p14:creationId xmlns:p14="http://schemas.microsoft.com/office/powerpoint/2010/main" val="144479889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38F2E5CF-59AC-47B3-8A5A-4E1DD18CD8F1}" type="slidenum">
              <a:rPr lang="en-US" altLang="en-US"/>
              <a:pPr/>
              <a:t>‹#›</a:t>
            </a:fld>
            <a:endParaRPr lang="en-US" altLang="en-US"/>
          </a:p>
        </p:txBody>
      </p:sp>
    </p:spTree>
    <p:extLst>
      <p:ext uri="{BB962C8B-B14F-4D97-AF65-F5344CB8AC3E}">
        <p14:creationId xmlns:p14="http://schemas.microsoft.com/office/powerpoint/2010/main" val="2212142483"/>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EDFFF1F1-8EA0-457A-B11B-F821E7AF7B15}" type="slidenum">
              <a:rPr lang="en-US" altLang="en-US"/>
              <a:pPr/>
              <a:t>‹#›</a:t>
            </a:fld>
            <a:endParaRPr lang="en-US" altLang="en-US"/>
          </a:p>
        </p:txBody>
      </p:sp>
    </p:spTree>
    <p:extLst>
      <p:ext uri="{BB962C8B-B14F-4D97-AF65-F5344CB8AC3E}">
        <p14:creationId xmlns:p14="http://schemas.microsoft.com/office/powerpoint/2010/main" val="3815228318"/>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3067D4AC-AE43-41AD-BABC-2429CD47BF7F}" type="slidenum">
              <a:rPr lang="en-US" altLang="en-US"/>
              <a:pPr/>
              <a:t>‹#›</a:t>
            </a:fld>
            <a:endParaRPr lang="en-US" altLang="en-US"/>
          </a:p>
        </p:txBody>
      </p:sp>
    </p:spTree>
    <p:extLst>
      <p:ext uri="{BB962C8B-B14F-4D97-AF65-F5344CB8AC3E}">
        <p14:creationId xmlns:p14="http://schemas.microsoft.com/office/powerpoint/2010/main" val="1441974565"/>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46BA750A-4DDE-43CF-9BCA-E0E138B1E007}" type="slidenum">
              <a:rPr lang="en-US" altLang="en-US"/>
              <a:pPr/>
              <a:t>‹#›</a:t>
            </a:fld>
            <a:endParaRPr lang="en-US" altLang="en-US"/>
          </a:p>
        </p:txBody>
      </p:sp>
    </p:spTree>
    <p:extLst>
      <p:ext uri="{BB962C8B-B14F-4D97-AF65-F5344CB8AC3E}">
        <p14:creationId xmlns:p14="http://schemas.microsoft.com/office/powerpoint/2010/main" val="3801512266"/>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55F53838-16A1-4166-AADD-2B3A8E86A60C}" type="slidenum">
              <a:rPr lang="en-US" altLang="en-US"/>
              <a:pPr/>
              <a:t>‹#›</a:t>
            </a:fld>
            <a:endParaRPr lang="en-US" altLang="en-US"/>
          </a:p>
        </p:txBody>
      </p:sp>
    </p:spTree>
    <p:extLst>
      <p:ext uri="{BB962C8B-B14F-4D97-AF65-F5344CB8AC3E}">
        <p14:creationId xmlns:p14="http://schemas.microsoft.com/office/powerpoint/2010/main" val="257831551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0EBDD793-0856-4710-8EAA-F10BBE22B40F}" type="slidenum">
              <a:rPr lang="en-US" altLang="en-US"/>
              <a:pPr/>
              <a:t>‹#›</a:t>
            </a:fld>
            <a:endParaRPr lang="en-US" altLang="en-US"/>
          </a:p>
        </p:txBody>
      </p:sp>
    </p:spTree>
    <p:extLst>
      <p:ext uri="{BB962C8B-B14F-4D97-AF65-F5344CB8AC3E}">
        <p14:creationId xmlns:p14="http://schemas.microsoft.com/office/powerpoint/2010/main" val="356659286"/>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458420BB-3CAC-413B-91C1-6BF6B6A776A8}" type="slidenum">
              <a:rPr lang="en-US" altLang="en-US"/>
              <a:pPr/>
              <a:t>‹#›</a:t>
            </a:fld>
            <a:endParaRPr lang="en-US" altLang="en-US"/>
          </a:p>
        </p:txBody>
      </p:sp>
    </p:spTree>
    <p:extLst>
      <p:ext uri="{BB962C8B-B14F-4D97-AF65-F5344CB8AC3E}">
        <p14:creationId xmlns:p14="http://schemas.microsoft.com/office/powerpoint/2010/main" val="1804672722"/>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C42D5A7D-9475-40D4-9052-21721F14162E}" type="slidenum">
              <a:rPr lang="en-US" altLang="en-US"/>
              <a:pPr/>
              <a:t>‹#›</a:t>
            </a:fld>
            <a:endParaRPr lang="en-US" altLang="en-US"/>
          </a:p>
        </p:txBody>
      </p:sp>
    </p:spTree>
    <p:extLst>
      <p:ext uri="{BB962C8B-B14F-4D97-AF65-F5344CB8AC3E}">
        <p14:creationId xmlns:p14="http://schemas.microsoft.com/office/powerpoint/2010/main" val="1821714489"/>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6036441A-8BB0-413C-B8F1-A048BFCD095F}" type="slidenum">
              <a:rPr lang="en-US" altLang="en-US"/>
              <a:pPr/>
              <a:t>‹#›</a:t>
            </a:fld>
            <a:endParaRPr lang="en-US" altLang="en-US"/>
          </a:p>
        </p:txBody>
      </p:sp>
    </p:spTree>
    <p:extLst>
      <p:ext uri="{BB962C8B-B14F-4D97-AF65-F5344CB8AC3E}">
        <p14:creationId xmlns:p14="http://schemas.microsoft.com/office/powerpoint/2010/main" val="772785906"/>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DE739FD6-12EE-47F4-ACD7-2377A0761CF1}" type="slidenum">
              <a:rPr lang="en-US" altLang="en-US"/>
              <a:pPr/>
              <a:t>‹#›</a:t>
            </a:fld>
            <a:endParaRPr lang="en-US" altLang="en-US"/>
          </a:p>
        </p:txBody>
      </p:sp>
    </p:spTree>
    <p:extLst>
      <p:ext uri="{BB962C8B-B14F-4D97-AF65-F5344CB8AC3E}">
        <p14:creationId xmlns:p14="http://schemas.microsoft.com/office/powerpoint/2010/main" val="233228656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38E777F4-D85B-4528-AF1F-139433A8617C}" type="slidenum">
              <a:rPr lang="en-US" altLang="en-US"/>
              <a:pPr/>
              <a:t>‹#›</a:t>
            </a:fld>
            <a:endParaRPr lang="en-US" altLang="en-US"/>
          </a:p>
        </p:txBody>
      </p:sp>
    </p:spTree>
    <p:extLst>
      <p:ext uri="{BB962C8B-B14F-4D97-AF65-F5344CB8AC3E}">
        <p14:creationId xmlns:p14="http://schemas.microsoft.com/office/powerpoint/2010/main" val="3127739204"/>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08F3CCE4-15A3-42D6-8532-E15D69B27CCF}" type="slidenum">
              <a:rPr lang="en-US" altLang="en-US"/>
              <a:pPr/>
              <a:t>‹#›</a:t>
            </a:fld>
            <a:endParaRPr lang="en-US" altLang="en-US"/>
          </a:p>
        </p:txBody>
      </p:sp>
    </p:spTree>
    <p:extLst>
      <p:ext uri="{BB962C8B-B14F-4D97-AF65-F5344CB8AC3E}">
        <p14:creationId xmlns:p14="http://schemas.microsoft.com/office/powerpoint/2010/main" val="163858189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E54F37D-A39F-4F78-B317-0C59A8163EA5}" type="slidenum">
              <a:rPr lang="en-US" altLang="en-US"/>
              <a:pPr/>
              <a:t>‹#›</a:t>
            </a:fld>
            <a:endParaRPr lang="en-US" altLang="en-US"/>
          </a:p>
        </p:txBody>
      </p:sp>
    </p:spTree>
    <p:extLst>
      <p:ext uri="{BB962C8B-B14F-4D97-AF65-F5344CB8AC3E}">
        <p14:creationId xmlns:p14="http://schemas.microsoft.com/office/powerpoint/2010/main" val="1692789181"/>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E5884DA-BC7E-4A58-AA02-6913D732E594}" type="slidenum">
              <a:rPr lang="en-US" altLang="en-US"/>
              <a:pPr/>
              <a:t>‹#›</a:t>
            </a:fld>
            <a:endParaRPr lang="en-US" altLang="en-US"/>
          </a:p>
        </p:txBody>
      </p:sp>
    </p:spTree>
    <p:extLst>
      <p:ext uri="{BB962C8B-B14F-4D97-AF65-F5344CB8AC3E}">
        <p14:creationId xmlns:p14="http://schemas.microsoft.com/office/powerpoint/2010/main" val="410378981"/>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03350EDB-06B9-431C-B378-44ACB12F0D08}" type="slidenum">
              <a:rPr lang="en-US" altLang="en-US"/>
              <a:pPr/>
              <a:t>‹#›</a:t>
            </a:fld>
            <a:endParaRPr lang="en-US" altLang="en-US"/>
          </a:p>
        </p:txBody>
      </p:sp>
    </p:spTree>
    <p:extLst>
      <p:ext uri="{BB962C8B-B14F-4D97-AF65-F5344CB8AC3E}">
        <p14:creationId xmlns:p14="http://schemas.microsoft.com/office/powerpoint/2010/main" val="2701232934"/>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C062FDD6-509F-40FC-B406-5E92E11A7C49}" type="slidenum">
              <a:rPr lang="en-US" altLang="en-US"/>
              <a:pPr/>
              <a:t>‹#›</a:t>
            </a:fld>
            <a:endParaRPr lang="en-US" altLang="en-US"/>
          </a:p>
        </p:txBody>
      </p:sp>
    </p:spTree>
    <p:extLst>
      <p:ext uri="{BB962C8B-B14F-4D97-AF65-F5344CB8AC3E}">
        <p14:creationId xmlns:p14="http://schemas.microsoft.com/office/powerpoint/2010/main" val="880710566"/>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28F3DB0F-4143-4D7C-AD0A-121FE37A60EA}" type="slidenum">
              <a:rPr lang="en-US" altLang="en-US"/>
              <a:pPr/>
              <a:t>‹#›</a:t>
            </a:fld>
            <a:endParaRPr lang="en-US" altLang="en-US"/>
          </a:p>
        </p:txBody>
      </p:sp>
    </p:spTree>
    <p:extLst>
      <p:ext uri="{BB962C8B-B14F-4D97-AF65-F5344CB8AC3E}">
        <p14:creationId xmlns:p14="http://schemas.microsoft.com/office/powerpoint/2010/main" val="3365792842"/>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FF013550-F25E-487F-B9CC-0F3214752F6F}" type="slidenum">
              <a:rPr lang="en-US" altLang="en-US"/>
              <a:pPr/>
              <a:t>‹#›</a:t>
            </a:fld>
            <a:endParaRPr lang="en-US" altLang="en-US"/>
          </a:p>
        </p:txBody>
      </p:sp>
    </p:spTree>
    <p:extLst>
      <p:ext uri="{BB962C8B-B14F-4D97-AF65-F5344CB8AC3E}">
        <p14:creationId xmlns:p14="http://schemas.microsoft.com/office/powerpoint/2010/main" val="388986441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99D6FE94-784F-4F8F-A58D-E7DF2E1A566E}" type="slidenum">
              <a:rPr lang="en-US" altLang="en-US"/>
              <a:pPr/>
              <a:t>‹#›</a:t>
            </a:fld>
            <a:endParaRPr lang="en-US" altLang="en-US"/>
          </a:p>
        </p:txBody>
      </p:sp>
    </p:spTree>
    <p:extLst>
      <p:ext uri="{BB962C8B-B14F-4D97-AF65-F5344CB8AC3E}">
        <p14:creationId xmlns:p14="http://schemas.microsoft.com/office/powerpoint/2010/main" val="1798398450"/>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6C2E0A7D-42C4-490C-8964-1BC22E374720}" type="slidenum">
              <a:rPr lang="en-US" altLang="en-US"/>
              <a:pPr/>
              <a:t>‹#›</a:t>
            </a:fld>
            <a:endParaRPr lang="en-US" altLang="en-US"/>
          </a:p>
        </p:txBody>
      </p:sp>
    </p:spTree>
    <p:extLst>
      <p:ext uri="{BB962C8B-B14F-4D97-AF65-F5344CB8AC3E}">
        <p14:creationId xmlns:p14="http://schemas.microsoft.com/office/powerpoint/2010/main" val="1666870888"/>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8681E180-CCAE-4C31-BEBC-9B516AB37FEE}" type="slidenum">
              <a:rPr lang="en-US" altLang="en-US"/>
              <a:pPr/>
              <a:t>‹#›</a:t>
            </a:fld>
            <a:endParaRPr lang="en-US" altLang="en-US"/>
          </a:p>
        </p:txBody>
      </p:sp>
    </p:spTree>
    <p:extLst>
      <p:ext uri="{BB962C8B-B14F-4D97-AF65-F5344CB8AC3E}">
        <p14:creationId xmlns:p14="http://schemas.microsoft.com/office/powerpoint/2010/main" val="2211433655"/>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41827B18-695A-45BF-A34D-879FD8A1E736}" type="slidenum">
              <a:rPr lang="en-US" altLang="en-US"/>
              <a:pPr/>
              <a:t>‹#›</a:t>
            </a:fld>
            <a:endParaRPr lang="en-US" altLang="en-US"/>
          </a:p>
        </p:txBody>
      </p:sp>
    </p:spTree>
    <p:extLst>
      <p:ext uri="{BB962C8B-B14F-4D97-AF65-F5344CB8AC3E}">
        <p14:creationId xmlns:p14="http://schemas.microsoft.com/office/powerpoint/2010/main" val="3865172693"/>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23E6E12F-B629-4949-BB9E-C479AE9DA8BE}" type="slidenum">
              <a:rPr lang="en-US" altLang="en-US"/>
              <a:pPr/>
              <a:t>‹#›</a:t>
            </a:fld>
            <a:endParaRPr lang="en-US" altLang="en-US"/>
          </a:p>
        </p:txBody>
      </p:sp>
    </p:spTree>
    <p:extLst>
      <p:ext uri="{BB962C8B-B14F-4D97-AF65-F5344CB8AC3E}">
        <p14:creationId xmlns:p14="http://schemas.microsoft.com/office/powerpoint/2010/main" val="1768694499"/>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8CB263C-5D25-4801-A6A3-7851CCACA14C}" type="slidenum">
              <a:rPr lang="en-US" altLang="en-US"/>
              <a:pPr/>
              <a:t>‹#›</a:t>
            </a:fld>
            <a:endParaRPr lang="en-US" altLang="en-US"/>
          </a:p>
        </p:txBody>
      </p:sp>
    </p:spTree>
    <p:extLst>
      <p:ext uri="{BB962C8B-B14F-4D97-AF65-F5344CB8AC3E}">
        <p14:creationId xmlns:p14="http://schemas.microsoft.com/office/powerpoint/2010/main" val="1572602486"/>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25E7F0B8-8151-4F08-A18C-62D5C3DAF8B7}" type="slidenum">
              <a:rPr lang="en-US" altLang="en-US"/>
              <a:pPr/>
              <a:t>‹#›</a:t>
            </a:fld>
            <a:endParaRPr lang="en-US" altLang="en-US"/>
          </a:p>
        </p:txBody>
      </p:sp>
    </p:spTree>
    <p:extLst>
      <p:ext uri="{BB962C8B-B14F-4D97-AF65-F5344CB8AC3E}">
        <p14:creationId xmlns:p14="http://schemas.microsoft.com/office/powerpoint/2010/main" val="166069266"/>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876D9B1D-4DE1-4701-984F-60BF40B27332}" type="slidenum">
              <a:rPr lang="en-US" altLang="en-US"/>
              <a:pPr/>
              <a:t>‹#›</a:t>
            </a:fld>
            <a:endParaRPr lang="en-US" altLang="en-US"/>
          </a:p>
        </p:txBody>
      </p:sp>
    </p:spTree>
    <p:extLst>
      <p:ext uri="{BB962C8B-B14F-4D97-AF65-F5344CB8AC3E}">
        <p14:creationId xmlns:p14="http://schemas.microsoft.com/office/powerpoint/2010/main" val="1852565989"/>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8398702-32B3-431A-A988-E1DDAF0A0FEB}" type="slidenum">
              <a:rPr lang="en-US" altLang="en-US"/>
              <a:pPr/>
              <a:t>‹#›</a:t>
            </a:fld>
            <a:endParaRPr lang="en-US" altLang="en-US"/>
          </a:p>
        </p:txBody>
      </p:sp>
    </p:spTree>
    <p:extLst>
      <p:ext uri="{BB962C8B-B14F-4D97-AF65-F5344CB8AC3E}">
        <p14:creationId xmlns:p14="http://schemas.microsoft.com/office/powerpoint/2010/main" val="346398115"/>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BDF9F73-FF66-4074-878C-BB0F730506D3}" type="slidenum">
              <a:rPr lang="en-US" altLang="en-US"/>
              <a:pPr/>
              <a:t>‹#›</a:t>
            </a:fld>
            <a:endParaRPr lang="en-US" altLang="en-US"/>
          </a:p>
        </p:txBody>
      </p:sp>
    </p:spTree>
    <p:extLst>
      <p:ext uri="{BB962C8B-B14F-4D97-AF65-F5344CB8AC3E}">
        <p14:creationId xmlns:p14="http://schemas.microsoft.com/office/powerpoint/2010/main" val="954953283"/>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D3AEBD08-B317-48F6-B80E-3DD0EAF9D415}" type="slidenum">
              <a:rPr lang="en-US" altLang="en-US"/>
              <a:pPr/>
              <a:t>‹#›</a:t>
            </a:fld>
            <a:endParaRPr lang="en-US" altLang="en-US"/>
          </a:p>
        </p:txBody>
      </p:sp>
    </p:spTree>
    <p:extLst>
      <p:ext uri="{BB962C8B-B14F-4D97-AF65-F5344CB8AC3E}">
        <p14:creationId xmlns:p14="http://schemas.microsoft.com/office/powerpoint/2010/main" val="402301455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0C7ACD07-D159-4CFA-A355-B49E88FCA6D0}" type="slidenum">
              <a:rPr lang="en-US" altLang="en-US"/>
              <a:pPr/>
              <a:t>‹#›</a:t>
            </a:fld>
            <a:endParaRPr lang="en-US" altLang="en-US"/>
          </a:p>
        </p:txBody>
      </p:sp>
    </p:spTree>
    <p:extLst>
      <p:ext uri="{BB962C8B-B14F-4D97-AF65-F5344CB8AC3E}">
        <p14:creationId xmlns:p14="http://schemas.microsoft.com/office/powerpoint/2010/main" val="1707618181"/>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32B8EB79-CAA0-4435-B668-2CCED3B5A728}" type="slidenum">
              <a:rPr lang="en-US" altLang="en-US"/>
              <a:pPr/>
              <a:t>‹#›</a:t>
            </a:fld>
            <a:endParaRPr lang="en-US" altLang="en-US"/>
          </a:p>
        </p:txBody>
      </p:sp>
    </p:spTree>
    <p:extLst>
      <p:ext uri="{BB962C8B-B14F-4D97-AF65-F5344CB8AC3E}">
        <p14:creationId xmlns:p14="http://schemas.microsoft.com/office/powerpoint/2010/main" val="968896778"/>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90AA2A0E-91AE-4AC8-B4A2-5B93EB850A39}" type="slidenum">
              <a:rPr lang="en-US" altLang="en-US"/>
              <a:pPr/>
              <a:t>‹#›</a:t>
            </a:fld>
            <a:endParaRPr lang="en-US" altLang="en-US"/>
          </a:p>
        </p:txBody>
      </p:sp>
    </p:spTree>
    <p:extLst>
      <p:ext uri="{BB962C8B-B14F-4D97-AF65-F5344CB8AC3E}">
        <p14:creationId xmlns:p14="http://schemas.microsoft.com/office/powerpoint/2010/main" val="4003211647"/>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389D673-A813-47D2-9E6A-C702577A52A8}" type="slidenum">
              <a:rPr lang="en-US" altLang="en-US"/>
              <a:pPr/>
              <a:t>‹#›</a:t>
            </a:fld>
            <a:endParaRPr lang="en-US" altLang="en-US"/>
          </a:p>
        </p:txBody>
      </p:sp>
    </p:spTree>
    <p:extLst>
      <p:ext uri="{BB962C8B-B14F-4D97-AF65-F5344CB8AC3E}">
        <p14:creationId xmlns:p14="http://schemas.microsoft.com/office/powerpoint/2010/main" val="181792333"/>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56498A0-43ED-433C-8AA0-1470AFD2F1E2}" type="slidenum">
              <a:rPr lang="en-US" altLang="en-US"/>
              <a:pPr/>
              <a:t>‹#›</a:t>
            </a:fld>
            <a:endParaRPr lang="en-US" altLang="en-US"/>
          </a:p>
        </p:txBody>
      </p:sp>
    </p:spTree>
    <p:extLst>
      <p:ext uri="{BB962C8B-B14F-4D97-AF65-F5344CB8AC3E}">
        <p14:creationId xmlns:p14="http://schemas.microsoft.com/office/powerpoint/2010/main" val="2976542670"/>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0134AF06-CCC2-43FE-868F-185D02FCDBB7}" type="slidenum">
              <a:rPr lang="en-US" altLang="en-US"/>
              <a:pPr/>
              <a:t>‹#›</a:t>
            </a:fld>
            <a:endParaRPr lang="en-US" altLang="en-US"/>
          </a:p>
        </p:txBody>
      </p:sp>
    </p:spTree>
    <p:extLst>
      <p:ext uri="{BB962C8B-B14F-4D97-AF65-F5344CB8AC3E}">
        <p14:creationId xmlns:p14="http://schemas.microsoft.com/office/powerpoint/2010/main" val="3443917344"/>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4EA1D039-DE65-4F44-B83D-D46C4A91B8D6}" type="slidenum">
              <a:rPr lang="en-US" altLang="en-US"/>
              <a:pPr/>
              <a:t>‹#›</a:t>
            </a:fld>
            <a:endParaRPr lang="en-US" altLang="en-US"/>
          </a:p>
        </p:txBody>
      </p:sp>
    </p:spTree>
    <p:extLst>
      <p:ext uri="{BB962C8B-B14F-4D97-AF65-F5344CB8AC3E}">
        <p14:creationId xmlns:p14="http://schemas.microsoft.com/office/powerpoint/2010/main" val="3219266114"/>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83C523C1-A888-429D-9952-7835A6EEE759}" type="slidenum">
              <a:rPr lang="en-US" altLang="en-US"/>
              <a:pPr/>
              <a:t>‹#›</a:t>
            </a:fld>
            <a:endParaRPr lang="en-US" altLang="en-US"/>
          </a:p>
        </p:txBody>
      </p:sp>
    </p:spTree>
    <p:extLst>
      <p:ext uri="{BB962C8B-B14F-4D97-AF65-F5344CB8AC3E}">
        <p14:creationId xmlns:p14="http://schemas.microsoft.com/office/powerpoint/2010/main" val="1393024637"/>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48842A1A-AE91-46DF-B3F4-25E24678467F}" type="slidenum">
              <a:rPr lang="en-US" altLang="en-US"/>
              <a:pPr/>
              <a:t>‹#›</a:t>
            </a:fld>
            <a:endParaRPr lang="en-US" altLang="en-US"/>
          </a:p>
        </p:txBody>
      </p:sp>
    </p:spTree>
    <p:extLst>
      <p:ext uri="{BB962C8B-B14F-4D97-AF65-F5344CB8AC3E}">
        <p14:creationId xmlns:p14="http://schemas.microsoft.com/office/powerpoint/2010/main" val="1218192810"/>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A051AAC-2A80-4D48-AD27-120461135D41}" type="slidenum">
              <a:rPr lang="en-US" altLang="en-US"/>
              <a:pPr/>
              <a:t>‹#›</a:t>
            </a:fld>
            <a:endParaRPr lang="en-US" altLang="en-US"/>
          </a:p>
        </p:txBody>
      </p:sp>
    </p:spTree>
    <p:extLst>
      <p:ext uri="{BB962C8B-B14F-4D97-AF65-F5344CB8AC3E}">
        <p14:creationId xmlns:p14="http://schemas.microsoft.com/office/powerpoint/2010/main" val="2537298049"/>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69EAE17A-F352-4CB2-B4A8-194376C22945}" type="slidenum">
              <a:rPr lang="en-US" altLang="en-US"/>
              <a:pPr/>
              <a:t>‹#›</a:t>
            </a:fld>
            <a:endParaRPr lang="en-US" altLang="en-US"/>
          </a:p>
        </p:txBody>
      </p:sp>
    </p:spTree>
    <p:extLst>
      <p:ext uri="{BB962C8B-B14F-4D97-AF65-F5344CB8AC3E}">
        <p14:creationId xmlns:p14="http://schemas.microsoft.com/office/powerpoint/2010/main" val="331497718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7F1CC755-A134-47E5-96D6-CCBD55F03EF7}" type="slidenum">
              <a:rPr lang="en-US" altLang="en-US"/>
              <a:pPr/>
              <a:t>‹#›</a:t>
            </a:fld>
            <a:endParaRPr lang="en-US" altLang="en-US"/>
          </a:p>
        </p:txBody>
      </p:sp>
    </p:spTree>
    <p:extLst>
      <p:ext uri="{BB962C8B-B14F-4D97-AF65-F5344CB8AC3E}">
        <p14:creationId xmlns:p14="http://schemas.microsoft.com/office/powerpoint/2010/main" val="110355957"/>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ECA4661A-157F-4077-8DEC-C7EE647EDAE2}" type="slidenum">
              <a:rPr lang="en-US" altLang="en-US"/>
              <a:pPr/>
              <a:t>‹#›</a:t>
            </a:fld>
            <a:endParaRPr lang="en-US" altLang="en-US"/>
          </a:p>
        </p:txBody>
      </p:sp>
    </p:spTree>
    <p:extLst>
      <p:ext uri="{BB962C8B-B14F-4D97-AF65-F5344CB8AC3E}">
        <p14:creationId xmlns:p14="http://schemas.microsoft.com/office/powerpoint/2010/main" val="1001431694"/>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8668A624-DDC9-4172-B320-95B479D9F453}" type="slidenum">
              <a:rPr lang="en-US" altLang="en-US"/>
              <a:pPr/>
              <a:t>‹#›</a:t>
            </a:fld>
            <a:endParaRPr lang="en-US" altLang="en-US"/>
          </a:p>
        </p:txBody>
      </p:sp>
    </p:spTree>
    <p:extLst>
      <p:ext uri="{BB962C8B-B14F-4D97-AF65-F5344CB8AC3E}">
        <p14:creationId xmlns:p14="http://schemas.microsoft.com/office/powerpoint/2010/main" val="1775682948"/>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EEE43724-5741-44AB-9C6D-48D2232A7395}" type="slidenum">
              <a:rPr lang="en-US" altLang="en-US"/>
              <a:pPr/>
              <a:t>‹#›</a:t>
            </a:fld>
            <a:endParaRPr lang="en-US" altLang="en-US"/>
          </a:p>
        </p:txBody>
      </p:sp>
    </p:spTree>
    <p:extLst>
      <p:ext uri="{BB962C8B-B14F-4D97-AF65-F5344CB8AC3E}">
        <p14:creationId xmlns:p14="http://schemas.microsoft.com/office/powerpoint/2010/main" val="580479804"/>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01AEB15F-5E8E-4690-9CC3-4955DC3F8254}" type="slidenum">
              <a:rPr lang="en-US" altLang="en-US"/>
              <a:pPr/>
              <a:t>‹#›</a:t>
            </a:fld>
            <a:endParaRPr lang="en-US" altLang="en-US"/>
          </a:p>
        </p:txBody>
      </p:sp>
    </p:spTree>
    <p:extLst>
      <p:ext uri="{BB962C8B-B14F-4D97-AF65-F5344CB8AC3E}">
        <p14:creationId xmlns:p14="http://schemas.microsoft.com/office/powerpoint/2010/main" val="3395093966"/>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D9A438A2-AF38-4851-BE8C-5EF4BAB75700}" type="slidenum">
              <a:rPr lang="en-US" altLang="en-US"/>
              <a:pPr/>
              <a:t>‹#›</a:t>
            </a:fld>
            <a:endParaRPr lang="en-US" altLang="en-US"/>
          </a:p>
        </p:txBody>
      </p:sp>
    </p:spTree>
    <p:extLst>
      <p:ext uri="{BB962C8B-B14F-4D97-AF65-F5344CB8AC3E}">
        <p14:creationId xmlns:p14="http://schemas.microsoft.com/office/powerpoint/2010/main" val="3253920237"/>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DFCB47A-AC8E-4098-892B-F87EBAE6BC10}" type="slidenum">
              <a:rPr lang="en-US" altLang="en-US"/>
              <a:pPr/>
              <a:t>‹#›</a:t>
            </a:fld>
            <a:endParaRPr lang="en-US" altLang="en-US"/>
          </a:p>
        </p:txBody>
      </p:sp>
    </p:spTree>
    <p:extLst>
      <p:ext uri="{BB962C8B-B14F-4D97-AF65-F5344CB8AC3E}">
        <p14:creationId xmlns:p14="http://schemas.microsoft.com/office/powerpoint/2010/main" val="821108308"/>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B71D87F-EFAA-4005-86FF-BF258A382B63}" type="slidenum">
              <a:rPr lang="en-US" altLang="en-US"/>
              <a:pPr/>
              <a:t>‹#›</a:t>
            </a:fld>
            <a:endParaRPr lang="en-US" altLang="en-US"/>
          </a:p>
        </p:txBody>
      </p:sp>
    </p:spTree>
    <p:extLst>
      <p:ext uri="{BB962C8B-B14F-4D97-AF65-F5344CB8AC3E}">
        <p14:creationId xmlns:p14="http://schemas.microsoft.com/office/powerpoint/2010/main" val="334227688"/>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185B2C8C-CC49-47D2-AF7E-EDD97B7404DD}" type="slidenum">
              <a:rPr lang="en-US" altLang="en-US"/>
              <a:pPr/>
              <a:t>‹#›</a:t>
            </a:fld>
            <a:endParaRPr lang="en-US" altLang="en-US"/>
          </a:p>
        </p:txBody>
      </p:sp>
    </p:spTree>
    <p:extLst>
      <p:ext uri="{BB962C8B-B14F-4D97-AF65-F5344CB8AC3E}">
        <p14:creationId xmlns:p14="http://schemas.microsoft.com/office/powerpoint/2010/main" val="3829473122"/>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946DC7E-0BC1-4300-862A-B9275ADE6ADC}" type="slidenum">
              <a:rPr lang="en-US" altLang="en-US"/>
              <a:pPr/>
              <a:t>‹#›</a:t>
            </a:fld>
            <a:endParaRPr lang="en-US" altLang="en-US"/>
          </a:p>
        </p:txBody>
      </p:sp>
    </p:spTree>
    <p:extLst>
      <p:ext uri="{BB962C8B-B14F-4D97-AF65-F5344CB8AC3E}">
        <p14:creationId xmlns:p14="http://schemas.microsoft.com/office/powerpoint/2010/main" val="4121610985"/>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7B85516-5D47-4FAF-8EE1-94458D57E490}" type="slidenum">
              <a:rPr lang="en-US" altLang="en-US"/>
              <a:pPr/>
              <a:t>‹#›</a:t>
            </a:fld>
            <a:endParaRPr lang="en-US" altLang="en-US"/>
          </a:p>
        </p:txBody>
      </p:sp>
    </p:spTree>
    <p:extLst>
      <p:ext uri="{BB962C8B-B14F-4D97-AF65-F5344CB8AC3E}">
        <p14:creationId xmlns:p14="http://schemas.microsoft.com/office/powerpoint/2010/main" val="23444277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05739DED-C487-406C-B429-B99B47F67028}" type="slidenum">
              <a:rPr lang="en-US" altLang="en-US"/>
              <a:pPr/>
              <a:t>‹#›</a:t>
            </a:fld>
            <a:endParaRPr lang="en-US" altLang="en-US"/>
          </a:p>
        </p:txBody>
      </p:sp>
    </p:spTree>
    <p:extLst>
      <p:ext uri="{BB962C8B-B14F-4D97-AF65-F5344CB8AC3E}">
        <p14:creationId xmlns:p14="http://schemas.microsoft.com/office/powerpoint/2010/main" val="1250884773"/>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260F28C5-2A6C-4884-A19A-E0AA4816DEBB}" type="slidenum">
              <a:rPr lang="en-US" altLang="en-US"/>
              <a:pPr/>
              <a:t>‹#›</a:t>
            </a:fld>
            <a:endParaRPr lang="en-US" altLang="en-US"/>
          </a:p>
        </p:txBody>
      </p:sp>
    </p:spTree>
    <p:extLst>
      <p:ext uri="{BB962C8B-B14F-4D97-AF65-F5344CB8AC3E}">
        <p14:creationId xmlns:p14="http://schemas.microsoft.com/office/powerpoint/2010/main" val="337225681"/>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C210715B-1CEE-4726-AB34-978636C17C7C}" type="slidenum">
              <a:rPr lang="en-US" altLang="en-US"/>
              <a:pPr/>
              <a:t>‹#›</a:t>
            </a:fld>
            <a:endParaRPr lang="en-US" altLang="en-US"/>
          </a:p>
        </p:txBody>
      </p:sp>
    </p:spTree>
    <p:extLst>
      <p:ext uri="{BB962C8B-B14F-4D97-AF65-F5344CB8AC3E}">
        <p14:creationId xmlns:p14="http://schemas.microsoft.com/office/powerpoint/2010/main" val="2033362084"/>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650D8007-8E57-489E-B703-FAC24D4029AA}" type="slidenum">
              <a:rPr lang="en-US" altLang="en-US"/>
              <a:pPr/>
              <a:t>‹#›</a:t>
            </a:fld>
            <a:endParaRPr lang="en-US" altLang="en-US"/>
          </a:p>
        </p:txBody>
      </p:sp>
    </p:spTree>
    <p:extLst>
      <p:ext uri="{BB962C8B-B14F-4D97-AF65-F5344CB8AC3E}">
        <p14:creationId xmlns:p14="http://schemas.microsoft.com/office/powerpoint/2010/main" val="3455557641"/>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F284682D-2EB2-4C02-8468-615CD6ACB071}" type="slidenum">
              <a:rPr lang="en-US" altLang="en-US"/>
              <a:pPr/>
              <a:t>‹#›</a:t>
            </a:fld>
            <a:endParaRPr lang="en-US" altLang="en-US"/>
          </a:p>
        </p:txBody>
      </p:sp>
    </p:spTree>
    <p:extLst>
      <p:ext uri="{BB962C8B-B14F-4D97-AF65-F5344CB8AC3E}">
        <p14:creationId xmlns:p14="http://schemas.microsoft.com/office/powerpoint/2010/main" val="3289022197"/>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BD2E26A-7EBA-4343-81CB-BFB5C879D525}" type="slidenum">
              <a:rPr lang="en-US" altLang="en-US"/>
              <a:pPr/>
              <a:t>‹#›</a:t>
            </a:fld>
            <a:endParaRPr lang="en-US" altLang="en-US"/>
          </a:p>
        </p:txBody>
      </p:sp>
    </p:spTree>
    <p:extLst>
      <p:ext uri="{BB962C8B-B14F-4D97-AF65-F5344CB8AC3E}">
        <p14:creationId xmlns:p14="http://schemas.microsoft.com/office/powerpoint/2010/main" val="1036643055"/>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D2D9D65-8101-465D-8A44-97F1DABBC906}" type="slidenum">
              <a:rPr lang="en-US" altLang="en-US"/>
              <a:pPr/>
              <a:t>‹#›</a:t>
            </a:fld>
            <a:endParaRPr lang="en-US" altLang="en-US"/>
          </a:p>
        </p:txBody>
      </p:sp>
    </p:spTree>
    <p:extLst>
      <p:ext uri="{BB962C8B-B14F-4D97-AF65-F5344CB8AC3E}">
        <p14:creationId xmlns:p14="http://schemas.microsoft.com/office/powerpoint/2010/main" val="2448105141"/>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F907F35-C164-4F7E-B0AE-90D24D5C026C}" type="slidenum">
              <a:rPr lang="en-US" altLang="en-US"/>
              <a:pPr/>
              <a:t>‹#›</a:t>
            </a:fld>
            <a:endParaRPr lang="en-US" altLang="en-US"/>
          </a:p>
        </p:txBody>
      </p:sp>
    </p:spTree>
    <p:extLst>
      <p:ext uri="{BB962C8B-B14F-4D97-AF65-F5344CB8AC3E}">
        <p14:creationId xmlns:p14="http://schemas.microsoft.com/office/powerpoint/2010/main" val="1882618070"/>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BD040907-B2A5-4471-8B6B-8801043EAF5E}" type="slidenum">
              <a:rPr lang="en-US" altLang="en-US"/>
              <a:pPr/>
              <a:t>‹#›</a:t>
            </a:fld>
            <a:endParaRPr lang="en-US" altLang="en-US"/>
          </a:p>
        </p:txBody>
      </p:sp>
    </p:spTree>
    <p:extLst>
      <p:ext uri="{BB962C8B-B14F-4D97-AF65-F5344CB8AC3E}">
        <p14:creationId xmlns:p14="http://schemas.microsoft.com/office/powerpoint/2010/main" val="4194710171"/>
      </p:ext>
    </p:extLst>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785A660-D242-409B-8D6B-2937AB356790}" type="slidenum">
              <a:rPr lang="en-US" altLang="en-US"/>
              <a:pPr/>
              <a:t>‹#›</a:t>
            </a:fld>
            <a:endParaRPr lang="en-US" altLang="en-US"/>
          </a:p>
        </p:txBody>
      </p:sp>
    </p:spTree>
    <p:extLst>
      <p:ext uri="{BB962C8B-B14F-4D97-AF65-F5344CB8AC3E}">
        <p14:creationId xmlns:p14="http://schemas.microsoft.com/office/powerpoint/2010/main" val="3073401924"/>
      </p:ext>
    </p:extLst>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055AF66D-2EFA-438A-AC39-0B0BDE76CDF1}" type="slidenum">
              <a:rPr lang="en-US" altLang="en-US"/>
              <a:pPr/>
              <a:t>‹#›</a:t>
            </a:fld>
            <a:endParaRPr lang="en-US" altLang="en-US"/>
          </a:p>
        </p:txBody>
      </p:sp>
    </p:spTree>
    <p:extLst>
      <p:ext uri="{BB962C8B-B14F-4D97-AF65-F5344CB8AC3E}">
        <p14:creationId xmlns:p14="http://schemas.microsoft.com/office/powerpoint/2010/main" val="1995923423"/>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CFFB3C99-19BA-4EBA-AAB7-EE8907919521}" type="slidenum">
              <a:rPr lang="en-US" altLang="en-US"/>
              <a:pPr/>
              <a:t>‹#›</a:t>
            </a:fld>
            <a:endParaRPr lang="en-US" altLang="en-US"/>
          </a:p>
        </p:txBody>
      </p:sp>
    </p:spTree>
    <p:extLst>
      <p:ext uri="{BB962C8B-B14F-4D97-AF65-F5344CB8AC3E}">
        <p14:creationId xmlns:p14="http://schemas.microsoft.com/office/powerpoint/2010/main" val="1573525742"/>
      </p:ext>
    </p:extLst>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6A03D3F8-A246-4F2D-97E0-AC983F4C74BE}" type="slidenum">
              <a:rPr lang="en-US" altLang="en-US"/>
              <a:pPr/>
              <a:t>‹#›</a:t>
            </a:fld>
            <a:endParaRPr lang="en-US" altLang="en-US"/>
          </a:p>
        </p:txBody>
      </p:sp>
    </p:spTree>
    <p:extLst>
      <p:ext uri="{BB962C8B-B14F-4D97-AF65-F5344CB8AC3E}">
        <p14:creationId xmlns:p14="http://schemas.microsoft.com/office/powerpoint/2010/main" val="2236961875"/>
      </p:ext>
    </p:extLst>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946F1C78-F924-453C-999C-A9A9FA281FD1}" type="slidenum">
              <a:rPr lang="en-US" altLang="en-US"/>
              <a:pPr/>
              <a:t>‹#›</a:t>
            </a:fld>
            <a:endParaRPr lang="en-US" altLang="en-US"/>
          </a:p>
        </p:txBody>
      </p:sp>
    </p:spTree>
    <p:extLst>
      <p:ext uri="{BB962C8B-B14F-4D97-AF65-F5344CB8AC3E}">
        <p14:creationId xmlns:p14="http://schemas.microsoft.com/office/powerpoint/2010/main" val="2715170970"/>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E36BA9D6-B4A4-4525-8B7B-462681AC8E0B}" type="slidenum">
              <a:rPr lang="en-US" altLang="en-US"/>
              <a:pPr/>
              <a:t>‹#›</a:t>
            </a:fld>
            <a:endParaRPr lang="en-US" altLang="en-US"/>
          </a:p>
        </p:txBody>
      </p:sp>
    </p:spTree>
    <p:extLst>
      <p:ext uri="{BB962C8B-B14F-4D97-AF65-F5344CB8AC3E}">
        <p14:creationId xmlns:p14="http://schemas.microsoft.com/office/powerpoint/2010/main" val="1852611621"/>
      </p:ext>
    </p:extLst>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0E703EC6-5DE8-48FC-96EC-A679464D593C}" type="slidenum">
              <a:rPr lang="en-US" altLang="en-US"/>
              <a:pPr/>
              <a:t>‹#›</a:t>
            </a:fld>
            <a:endParaRPr lang="en-US" altLang="en-US"/>
          </a:p>
        </p:txBody>
      </p:sp>
    </p:spTree>
    <p:extLst>
      <p:ext uri="{BB962C8B-B14F-4D97-AF65-F5344CB8AC3E}">
        <p14:creationId xmlns:p14="http://schemas.microsoft.com/office/powerpoint/2010/main" val="2830907088"/>
      </p:ext>
    </p:extLst>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A210F315-1811-4C51-8129-C0BE17B31274}" type="slidenum">
              <a:rPr lang="en-US" altLang="en-US"/>
              <a:pPr/>
              <a:t>‹#›</a:t>
            </a:fld>
            <a:endParaRPr lang="en-US" altLang="en-US"/>
          </a:p>
        </p:txBody>
      </p:sp>
    </p:spTree>
    <p:extLst>
      <p:ext uri="{BB962C8B-B14F-4D97-AF65-F5344CB8AC3E}">
        <p14:creationId xmlns:p14="http://schemas.microsoft.com/office/powerpoint/2010/main" val="2403077822"/>
      </p:ext>
    </p:extLst>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0980E0A7-A22B-4930-9FE4-49248F113C8C}" type="slidenum">
              <a:rPr lang="en-US" altLang="en-US"/>
              <a:pPr/>
              <a:t>‹#›</a:t>
            </a:fld>
            <a:endParaRPr lang="en-US" altLang="en-US"/>
          </a:p>
        </p:txBody>
      </p:sp>
    </p:spTree>
    <p:extLst>
      <p:ext uri="{BB962C8B-B14F-4D97-AF65-F5344CB8AC3E}">
        <p14:creationId xmlns:p14="http://schemas.microsoft.com/office/powerpoint/2010/main" val="909286595"/>
      </p:ext>
    </p:extLst>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B86273E6-574F-44EC-93D8-7C256CAE2E67}" type="slidenum">
              <a:rPr lang="en-US" altLang="en-US"/>
              <a:pPr/>
              <a:t>‹#›</a:t>
            </a:fld>
            <a:endParaRPr lang="en-US" altLang="en-US"/>
          </a:p>
        </p:txBody>
      </p:sp>
    </p:spTree>
    <p:extLst>
      <p:ext uri="{BB962C8B-B14F-4D97-AF65-F5344CB8AC3E}">
        <p14:creationId xmlns:p14="http://schemas.microsoft.com/office/powerpoint/2010/main" val="1370612948"/>
      </p:ext>
    </p:extLst>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93FBF25-8322-41E3-812F-F4C59040A3FD}" type="slidenum">
              <a:rPr lang="en-US" altLang="en-US"/>
              <a:pPr/>
              <a:t>‹#›</a:t>
            </a:fld>
            <a:endParaRPr lang="en-US" altLang="en-US"/>
          </a:p>
        </p:txBody>
      </p:sp>
    </p:spTree>
    <p:extLst>
      <p:ext uri="{BB962C8B-B14F-4D97-AF65-F5344CB8AC3E}">
        <p14:creationId xmlns:p14="http://schemas.microsoft.com/office/powerpoint/2010/main" val="3288721210"/>
      </p:ext>
    </p:extLst>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5AE1B140-290D-4A76-AAE1-F0183B75F587}" type="slidenum">
              <a:rPr lang="en-US" altLang="en-US"/>
              <a:pPr/>
              <a:t>‹#›</a:t>
            </a:fld>
            <a:endParaRPr lang="en-US" altLang="en-US"/>
          </a:p>
        </p:txBody>
      </p:sp>
    </p:spTree>
    <p:extLst>
      <p:ext uri="{BB962C8B-B14F-4D97-AF65-F5344CB8AC3E}">
        <p14:creationId xmlns:p14="http://schemas.microsoft.com/office/powerpoint/2010/main" val="276723449"/>
      </p:ext>
    </p:extLst>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AE59C78-621B-4B77-9FA5-5ADF90B06034}" type="slidenum">
              <a:rPr lang="en-US" altLang="en-US"/>
              <a:pPr/>
              <a:t>‹#›</a:t>
            </a:fld>
            <a:endParaRPr lang="en-US" altLang="en-US"/>
          </a:p>
        </p:txBody>
      </p:sp>
    </p:spTree>
    <p:extLst>
      <p:ext uri="{BB962C8B-B14F-4D97-AF65-F5344CB8AC3E}">
        <p14:creationId xmlns:p14="http://schemas.microsoft.com/office/powerpoint/2010/main" val="3678047511"/>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1B384173-25E0-492E-BDFF-9325A2B78955}" type="slidenum">
              <a:rPr lang="en-US" altLang="en-US"/>
              <a:pPr/>
              <a:t>‹#›</a:t>
            </a:fld>
            <a:endParaRPr lang="en-US" altLang="en-US"/>
          </a:p>
        </p:txBody>
      </p:sp>
    </p:spTree>
    <p:extLst>
      <p:ext uri="{BB962C8B-B14F-4D97-AF65-F5344CB8AC3E}">
        <p14:creationId xmlns:p14="http://schemas.microsoft.com/office/powerpoint/2010/main" val="2344721914"/>
      </p:ext>
    </p:extLst>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CD2F8EF-0009-4290-9A00-65A070E1B4C2}" type="slidenum">
              <a:rPr lang="en-US" altLang="en-US"/>
              <a:pPr/>
              <a:t>‹#›</a:t>
            </a:fld>
            <a:endParaRPr lang="en-US" altLang="en-US"/>
          </a:p>
        </p:txBody>
      </p:sp>
    </p:spTree>
    <p:extLst>
      <p:ext uri="{BB962C8B-B14F-4D97-AF65-F5344CB8AC3E}">
        <p14:creationId xmlns:p14="http://schemas.microsoft.com/office/powerpoint/2010/main" val="4155764748"/>
      </p:ext>
    </p:extLst>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FDD46BC5-503C-4A8C-8A4F-9F91ADB7545B}" type="slidenum">
              <a:rPr lang="en-US" altLang="en-US"/>
              <a:pPr/>
              <a:t>‹#›</a:t>
            </a:fld>
            <a:endParaRPr lang="en-US" altLang="en-US"/>
          </a:p>
        </p:txBody>
      </p:sp>
    </p:spTree>
    <p:extLst>
      <p:ext uri="{BB962C8B-B14F-4D97-AF65-F5344CB8AC3E}">
        <p14:creationId xmlns:p14="http://schemas.microsoft.com/office/powerpoint/2010/main" val="1055830416"/>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36873DE1-758C-45E4-9B03-E450A2D7F724}" type="slidenum">
              <a:rPr lang="en-US" altLang="en-US"/>
              <a:pPr/>
              <a:t>‹#›</a:t>
            </a:fld>
            <a:endParaRPr lang="en-US" altLang="en-US"/>
          </a:p>
        </p:txBody>
      </p:sp>
    </p:spTree>
    <p:extLst>
      <p:ext uri="{BB962C8B-B14F-4D97-AF65-F5344CB8AC3E}">
        <p14:creationId xmlns:p14="http://schemas.microsoft.com/office/powerpoint/2010/main" val="1960634429"/>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948F88C3-73C9-4F9E-9A84-135E8505C5A8}" type="slidenum">
              <a:rPr lang="en-US" altLang="en-US"/>
              <a:pPr/>
              <a:t>‹#›</a:t>
            </a:fld>
            <a:endParaRPr lang="en-US" altLang="en-US"/>
          </a:p>
        </p:txBody>
      </p:sp>
    </p:spTree>
    <p:extLst>
      <p:ext uri="{BB962C8B-B14F-4D97-AF65-F5344CB8AC3E}">
        <p14:creationId xmlns:p14="http://schemas.microsoft.com/office/powerpoint/2010/main" val="68318011"/>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904001DB-BEFF-41CA-B18C-90139FE394BC}" type="slidenum">
              <a:rPr lang="en-US" altLang="en-US"/>
              <a:pPr/>
              <a:t>‹#›</a:t>
            </a:fld>
            <a:endParaRPr lang="en-US" altLang="en-US"/>
          </a:p>
        </p:txBody>
      </p:sp>
    </p:spTree>
    <p:extLst>
      <p:ext uri="{BB962C8B-B14F-4D97-AF65-F5344CB8AC3E}">
        <p14:creationId xmlns:p14="http://schemas.microsoft.com/office/powerpoint/2010/main" val="1598401473"/>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8F66287D-ADFD-4287-AD6F-2FAAAB72ADF5}" type="slidenum">
              <a:rPr lang="en-US" altLang="en-US"/>
              <a:pPr/>
              <a:t>‹#›</a:t>
            </a:fld>
            <a:endParaRPr lang="en-US" altLang="en-US"/>
          </a:p>
        </p:txBody>
      </p:sp>
    </p:spTree>
    <p:extLst>
      <p:ext uri="{BB962C8B-B14F-4D97-AF65-F5344CB8AC3E}">
        <p14:creationId xmlns:p14="http://schemas.microsoft.com/office/powerpoint/2010/main" val="6740728"/>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78FDC3CE-503B-4469-A26B-DFE2D9C6E843}" type="slidenum">
              <a:rPr lang="en-US" altLang="en-US"/>
              <a:pPr/>
              <a:t>‹#›</a:t>
            </a:fld>
            <a:endParaRPr lang="en-US" altLang="en-US"/>
          </a:p>
        </p:txBody>
      </p:sp>
    </p:spTree>
    <p:extLst>
      <p:ext uri="{BB962C8B-B14F-4D97-AF65-F5344CB8AC3E}">
        <p14:creationId xmlns:p14="http://schemas.microsoft.com/office/powerpoint/2010/main" val="1541706660"/>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040EE925-1CDC-4C12-9525-ACDB898C4670}" type="slidenum">
              <a:rPr lang="en-US" altLang="en-US"/>
              <a:pPr/>
              <a:t>‹#›</a:t>
            </a:fld>
            <a:endParaRPr lang="en-US" altLang="en-US"/>
          </a:p>
        </p:txBody>
      </p:sp>
    </p:spTree>
    <p:extLst>
      <p:ext uri="{BB962C8B-B14F-4D97-AF65-F5344CB8AC3E}">
        <p14:creationId xmlns:p14="http://schemas.microsoft.com/office/powerpoint/2010/main" val="2861337292"/>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C363A189-EEB1-43F2-A84C-7A57BAA4F4FB}" type="slidenum">
              <a:rPr lang="en-US" altLang="en-US"/>
              <a:pPr/>
              <a:t>‹#›</a:t>
            </a:fld>
            <a:endParaRPr lang="en-US" altLang="en-US"/>
          </a:p>
        </p:txBody>
      </p:sp>
    </p:spTree>
    <p:extLst>
      <p:ext uri="{BB962C8B-B14F-4D97-AF65-F5344CB8AC3E}">
        <p14:creationId xmlns:p14="http://schemas.microsoft.com/office/powerpoint/2010/main" val="338888631"/>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111B9D4D-01CA-4C05-9A43-CE84C9D3AFEC}" type="slidenum">
              <a:rPr lang="en-US" altLang="en-US"/>
              <a:pPr/>
              <a:t>‹#›</a:t>
            </a:fld>
            <a:endParaRPr lang="en-US" altLang="en-US"/>
          </a:p>
        </p:txBody>
      </p:sp>
    </p:spTree>
    <p:extLst>
      <p:ext uri="{BB962C8B-B14F-4D97-AF65-F5344CB8AC3E}">
        <p14:creationId xmlns:p14="http://schemas.microsoft.com/office/powerpoint/2010/main" val="172176999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 Target="../slides/slide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 Target="../slides/slide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3.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 Target="../slides/slide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Line 9"/>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Arc 11"/>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3.1</a:t>
            </a:r>
            <a:endParaRPr lang="en-US" sz="2200" b="1" baseline="0" smtClean="0">
              <a:latin typeface="Arial" charset="0"/>
            </a:endParaRPr>
          </a:p>
        </p:txBody>
      </p:sp>
      <p:sp>
        <p:nvSpPr>
          <p:cNvPr id="2056"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Counting by Weighing</a:t>
            </a:r>
            <a:endParaRPr lang="en-US" b="1" baseline="0" smtClean="0">
              <a:solidFill>
                <a:schemeClr val="bg1"/>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BD6D3CD5-437D-4B4A-90ED-ED3C453AD277}" type="slidenum">
              <a:rPr lang="en-US" altLang="en-US"/>
              <a:pPr/>
              <a:t>‹#›</a:t>
            </a:fld>
            <a:endParaRPr lang="en-US" altLang="en-US"/>
          </a:p>
        </p:txBody>
      </p:sp>
      <p:sp>
        <p:nvSpPr>
          <p:cNvPr id="2059" name="Rectangle 20"/>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2060" name="Text Box 21"/>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82"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1267"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7763"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7764"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3.10</a:t>
            </a:r>
            <a:endParaRPr lang="en-US" sz="2200" b="1" baseline="0" smtClean="0">
              <a:latin typeface="Arial" charset="0"/>
            </a:endParaRPr>
          </a:p>
        </p:txBody>
      </p:sp>
      <p:sp>
        <p:nvSpPr>
          <p:cNvPr id="11273" name="Text Box 9"/>
          <p:cNvSpPr txBox="1">
            <a:spLocks noChangeArrowheads="1"/>
          </p:cNvSpPr>
          <p:nvPr userDrawn="1"/>
        </p:nvSpPr>
        <p:spPr bwMode="auto">
          <a:xfrm>
            <a:off x="457200" y="5334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000" b="1" baseline="0" smtClean="0">
                <a:solidFill>
                  <a:schemeClr val="bg1"/>
                </a:solidFill>
                <a:latin typeface="Arial" charset="0"/>
                <a:cs typeface="Times New Roman" pitchFamily="18" charset="0"/>
              </a:rPr>
              <a:t>Stoichiometric Calculations: Amounts of Reactants and Products</a:t>
            </a:r>
            <a:endParaRPr lang="en-US" sz="2000" b="1" baseline="0" smtClean="0">
              <a:solidFill>
                <a:schemeClr val="bg1"/>
              </a:solidFill>
              <a:latin typeface="Arial" charset="0"/>
            </a:endParaRPr>
          </a:p>
        </p:txBody>
      </p:sp>
      <p:sp>
        <p:nvSpPr>
          <p:cNvPr id="117774"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7775"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5AE23EDC-1E5B-4AF8-820A-559120093E7F}" type="slidenum">
              <a:rPr lang="en-US" altLang="en-US"/>
              <a:pPr/>
              <a:t>‹#›</a:t>
            </a:fld>
            <a:endParaRPr lang="en-US" altLang="en-US"/>
          </a:p>
        </p:txBody>
      </p:sp>
      <p:sp>
        <p:nvSpPr>
          <p:cNvPr id="11276"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wipe(left)">
                                      <p:cBhvr>
                                        <p:cTn id="7" dur="5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4">
                                            <p:txEl>
                                              <p:pRg st="0" end="0"/>
                                            </p:txEl>
                                          </p:spTgt>
                                        </p:tgtEl>
                                        <p:attrNameLst>
                                          <p:attrName>style.visibility</p:attrName>
                                        </p:attrNameLst>
                                      </p:cBhvr>
                                      <p:to>
                                        <p:strVal val="visible"/>
                                      </p:to>
                                    </p:set>
                                    <p:animEffect transition="in" filter="wipe(left)">
                                      <p:cBhvr>
                                        <p:cTn id="12" dur="500"/>
                                        <p:tgtEl>
                                          <p:spTgt spid="11776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7764">
                                            <p:txEl>
                                              <p:pRg st="1" end="1"/>
                                            </p:txEl>
                                          </p:spTgt>
                                        </p:tgtEl>
                                        <p:attrNameLst>
                                          <p:attrName>style.visibility</p:attrName>
                                        </p:attrNameLst>
                                      </p:cBhvr>
                                      <p:to>
                                        <p:strVal val="visible"/>
                                      </p:to>
                                    </p:set>
                                    <p:animEffect transition="in" filter="wipe(left)">
                                      <p:cBhvr>
                                        <p:cTn id="15" dur="500"/>
                                        <p:tgtEl>
                                          <p:spTgt spid="11776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7764">
                                            <p:txEl>
                                              <p:pRg st="2" end="2"/>
                                            </p:txEl>
                                          </p:spTgt>
                                        </p:tgtEl>
                                        <p:attrNameLst>
                                          <p:attrName>style.visibility</p:attrName>
                                        </p:attrNameLst>
                                      </p:cBhvr>
                                      <p:to>
                                        <p:strVal val="visible"/>
                                      </p:to>
                                    </p:set>
                                    <p:animEffect transition="in" filter="wipe(left)">
                                      <p:cBhvr>
                                        <p:cTn id="18" dur="500"/>
                                        <p:tgtEl>
                                          <p:spTgt spid="11776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7764">
                                            <p:txEl>
                                              <p:pRg st="3" end="3"/>
                                            </p:txEl>
                                          </p:spTgt>
                                        </p:tgtEl>
                                        <p:attrNameLst>
                                          <p:attrName>style.visibility</p:attrName>
                                        </p:attrNameLst>
                                      </p:cBhvr>
                                      <p:to>
                                        <p:strVal val="visible"/>
                                      </p:to>
                                    </p:set>
                                    <p:animEffect transition="in" filter="wipe(left)">
                                      <p:cBhvr>
                                        <p:cTn id="21" dur="500"/>
                                        <p:tgtEl>
                                          <p:spTgt spid="11776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7764">
                                            <p:txEl>
                                              <p:pRg st="4" end="4"/>
                                            </p:txEl>
                                          </p:spTgt>
                                        </p:tgtEl>
                                        <p:attrNameLst>
                                          <p:attrName>style.visibility</p:attrName>
                                        </p:attrNameLst>
                                      </p:cBhvr>
                                      <p:to>
                                        <p:strVal val="visible"/>
                                      </p:to>
                                    </p:set>
                                    <p:animEffect transition="in" filter="wipe(left)">
                                      <p:cBhvr>
                                        <p:cTn id="24" dur="500"/>
                                        <p:tgtEl>
                                          <p:spTgt spid="1177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P spid="117764" grpId="0" build="p" autoUpdateAnimBg="0">
        <p:tmplLst>
          <p:tmpl lvl="1">
            <p:tnLst>
              <p:par>
                <p:cTn presetID="22" presetClass="entr" presetSubtype="8" fill="hold" nodeType="clickEffect">
                  <p:stCondLst>
                    <p:cond delay="0"/>
                  </p:stCondLst>
                  <p:childTnLst>
                    <p:set>
                      <p:cBhvr>
                        <p:cTn dur="1" fill="hold">
                          <p:stCondLst>
                            <p:cond delay="0"/>
                          </p:stCondLst>
                        </p:cTn>
                        <p:tgtEl>
                          <p:spTgt spid="117764"/>
                        </p:tgtEl>
                        <p:attrNameLst>
                          <p:attrName>style.visibility</p:attrName>
                        </p:attrNameLst>
                      </p:cBhvr>
                      <p:to>
                        <p:strVal val="visible"/>
                      </p:to>
                    </p:set>
                    <p:animEffect transition="in" filter="wipe(left)">
                      <p:cBhvr>
                        <p:cTn dur="500"/>
                        <p:tgtEl>
                          <p:spTgt spid="11776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7764"/>
                        </p:tgtEl>
                        <p:attrNameLst>
                          <p:attrName>style.visibility</p:attrName>
                        </p:attrNameLst>
                      </p:cBhvr>
                      <p:to>
                        <p:strVal val="visible"/>
                      </p:to>
                    </p:set>
                    <p:animEffect transition="in" filter="wipe(left)">
                      <p:cBhvr>
                        <p:cTn dur="500"/>
                        <p:tgtEl>
                          <p:spTgt spid="11776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7764"/>
                        </p:tgtEl>
                        <p:attrNameLst>
                          <p:attrName>style.visibility</p:attrName>
                        </p:attrNameLst>
                      </p:cBhvr>
                      <p:to>
                        <p:strVal val="visible"/>
                      </p:to>
                    </p:set>
                    <p:animEffect transition="in" filter="wipe(left)">
                      <p:cBhvr>
                        <p:cTn dur="500"/>
                        <p:tgtEl>
                          <p:spTgt spid="11776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7764"/>
                        </p:tgtEl>
                        <p:attrNameLst>
                          <p:attrName>style.visibility</p:attrName>
                        </p:attrNameLst>
                      </p:cBhvr>
                      <p:to>
                        <p:strVal val="visible"/>
                      </p:to>
                    </p:set>
                    <p:animEffect transition="in" filter="wipe(left)">
                      <p:cBhvr>
                        <p:cTn dur="500"/>
                        <p:tgtEl>
                          <p:spTgt spid="11776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7764"/>
                        </p:tgtEl>
                        <p:attrNameLst>
                          <p:attrName>style.visibility</p:attrName>
                        </p:attrNameLst>
                      </p:cBhvr>
                      <p:to>
                        <p:strVal val="visible"/>
                      </p:to>
                    </p:set>
                    <p:animEffect transition="in" filter="wipe(left)">
                      <p:cBhvr>
                        <p:cTn dur="500"/>
                        <p:tgtEl>
                          <p:spTgt spid="117764"/>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2291"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8787"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8788"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6"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3.11</a:t>
            </a:r>
            <a:endParaRPr lang="en-US" sz="2200" b="1" baseline="0" smtClean="0">
              <a:latin typeface="Arial" charset="0"/>
            </a:endParaRPr>
          </a:p>
        </p:txBody>
      </p:sp>
      <p:sp>
        <p:nvSpPr>
          <p:cNvPr id="12297"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The Concept of Limiting Reagent</a:t>
            </a:r>
            <a:endParaRPr lang="en-US" b="1" baseline="0" smtClean="0">
              <a:solidFill>
                <a:schemeClr val="bg1"/>
              </a:solidFill>
              <a:latin typeface="Arial" charset="0"/>
            </a:endParaRPr>
          </a:p>
        </p:txBody>
      </p:sp>
      <p:sp>
        <p:nvSpPr>
          <p:cNvPr id="118798"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8799"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57367873-CEFC-4B76-8E5C-61948CF53EEE}" type="slidenum">
              <a:rPr lang="en-US" altLang="en-US"/>
              <a:pPr/>
              <a:t>‹#›</a:t>
            </a:fld>
            <a:endParaRPr lang="en-US" altLang="en-US"/>
          </a:p>
        </p:txBody>
      </p:sp>
      <p:sp>
        <p:nvSpPr>
          <p:cNvPr id="12300"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left)">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wipe(left)">
                                      <p:cBhvr>
                                        <p:cTn id="12" dur="500"/>
                                        <p:tgtEl>
                                          <p:spTgt spid="11878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8788">
                                            <p:txEl>
                                              <p:pRg st="1" end="1"/>
                                            </p:txEl>
                                          </p:spTgt>
                                        </p:tgtEl>
                                        <p:attrNameLst>
                                          <p:attrName>style.visibility</p:attrName>
                                        </p:attrNameLst>
                                      </p:cBhvr>
                                      <p:to>
                                        <p:strVal val="visible"/>
                                      </p:to>
                                    </p:set>
                                    <p:animEffect transition="in" filter="wipe(left)">
                                      <p:cBhvr>
                                        <p:cTn id="15" dur="500"/>
                                        <p:tgtEl>
                                          <p:spTgt spid="118788">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8788">
                                            <p:txEl>
                                              <p:pRg st="2" end="2"/>
                                            </p:txEl>
                                          </p:spTgt>
                                        </p:tgtEl>
                                        <p:attrNameLst>
                                          <p:attrName>style.visibility</p:attrName>
                                        </p:attrNameLst>
                                      </p:cBhvr>
                                      <p:to>
                                        <p:strVal val="visible"/>
                                      </p:to>
                                    </p:set>
                                    <p:animEffect transition="in" filter="wipe(left)">
                                      <p:cBhvr>
                                        <p:cTn id="18" dur="500"/>
                                        <p:tgtEl>
                                          <p:spTgt spid="118788">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8788">
                                            <p:txEl>
                                              <p:pRg st="3" end="3"/>
                                            </p:txEl>
                                          </p:spTgt>
                                        </p:tgtEl>
                                        <p:attrNameLst>
                                          <p:attrName>style.visibility</p:attrName>
                                        </p:attrNameLst>
                                      </p:cBhvr>
                                      <p:to>
                                        <p:strVal val="visible"/>
                                      </p:to>
                                    </p:set>
                                    <p:animEffect transition="in" filter="wipe(left)">
                                      <p:cBhvr>
                                        <p:cTn id="21" dur="500"/>
                                        <p:tgtEl>
                                          <p:spTgt spid="118788">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8788">
                                            <p:txEl>
                                              <p:pRg st="4" end="4"/>
                                            </p:txEl>
                                          </p:spTgt>
                                        </p:tgtEl>
                                        <p:attrNameLst>
                                          <p:attrName>style.visibility</p:attrName>
                                        </p:attrNameLst>
                                      </p:cBhvr>
                                      <p:to>
                                        <p:strVal val="visible"/>
                                      </p:to>
                                    </p:set>
                                    <p:animEffect transition="in" filter="wipe(left)">
                                      <p:cBhvr>
                                        <p:cTn id="24" dur="500"/>
                                        <p:tgtEl>
                                          <p:spTgt spid="1187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88" grpId="0" build="p" autoUpdateAnimBg="0">
        <p:tmplLst>
          <p:tmpl lvl="1">
            <p:tnLst>
              <p:par>
                <p:cTn presetID="22" presetClass="entr" presetSubtype="8" fill="hold" nodeType="clickEffect">
                  <p:stCondLst>
                    <p:cond delay="0"/>
                  </p:stCondLst>
                  <p:childTnLst>
                    <p:set>
                      <p:cBhvr>
                        <p:cTn dur="1" fill="hold">
                          <p:stCondLst>
                            <p:cond delay="0"/>
                          </p:stCondLst>
                        </p:cTn>
                        <p:tgtEl>
                          <p:spTgt spid="118788"/>
                        </p:tgtEl>
                        <p:attrNameLst>
                          <p:attrName>style.visibility</p:attrName>
                        </p:attrNameLst>
                      </p:cBhvr>
                      <p:to>
                        <p:strVal val="visible"/>
                      </p:to>
                    </p:set>
                    <p:animEffect transition="in" filter="wipe(left)">
                      <p:cBhvr>
                        <p:cTn dur="500"/>
                        <p:tgtEl>
                          <p:spTgt spid="11878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8788"/>
                        </p:tgtEl>
                        <p:attrNameLst>
                          <p:attrName>style.visibility</p:attrName>
                        </p:attrNameLst>
                      </p:cBhvr>
                      <p:to>
                        <p:strVal val="visible"/>
                      </p:to>
                    </p:set>
                    <p:animEffect transition="in" filter="wipe(left)">
                      <p:cBhvr>
                        <p:cTn dur="500"/>
                        <p:tgtEl>
                          <p:spTgt spid="11878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8788"/>
                        </p:tgtEl>
                        <p:attrNameLst>
                          <p:attrName>style.visibility</p:attrName>
                        </p:attrNameLst>
                      </p:cBhvr>
                      <p:to>
                        <p:strVal val="visible"/>
                      </p:to>
                    </p:set>
                    <p:animEffect transition="in" filter="wipe(left)">
                      <p:cBhvr>
                        <p:cTn dur="500"/>
                        <p:tgtEl>
                          <p:spTgt spid="11878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8788"/>
                        </p:tgtEl>
                        <p:attrNameLst>
                          <p:attrName>style.visibility</p:attrName>
                        </p:attrNameLst>
                      </p:cBhvr>
                      <p:to>
                        <p:strVal val="visible"/>
                      </p:to>
                    </p:set>
                    <p:animEffect transition="in" filter="wipe(left)">
                      <p:cBhvr>
                        <p:cTn dur="500"/>
                        <p:tgtEl>
                          <p:spTgt spid="11878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8788"/>
                        </p:tgtEl>
                        <p:attrNameLst>
                          <p:attrName>style.visibility</p:attrName>
                        </p:attrNameLst>
                      </p:cBhvr>
                      <p:to>
                        <p:strVal val="visible"/>
                      </p:to>
                    </p:set>
                    <p:animEffect transition="in" filter="wipe(left)">
                      <p:cBhvr>
                        <p:cTn dur="500"/>
                        <p:tgtEl>
                          <p:spTgt spid="118788"/>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3315" name="Rectangle 3"/>
          <p:cNvSpPr>
            <a:spLocks noGrp="1" noChangeArrowheads="1"/>
          </p:cNvSpPr>
          <p:nvPr>
            <p:ph type="body" idx="1"/>
          </p:nvPr>
        </p:nvSpPr>
        <p:spPr bwMode="auto">
          <a:xfrm>
            <a:off x="457200" y="11430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3317" name="Line 5"/>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Text Box 6"/>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Chapter 3</a:t>
            </a:r>
            <a:endParaRPr lang="en-US" sz="2200" b="1" baseline="0" smtClean="0">
              <a:latin typeface="Arial" charset="0"/>
            </a:endParaRPr>
          </a:p>
        </p:txBody>
      </p:sp>
      <p:sp>
        <p:nvSpPr>
          <p:cNvPr id="13319" name="Text Box 7"/>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Table of Contents</a:t>
            </a:r>
            <a:endParaRPr lang="en-US" b="1" baseline="0" smtClean="0">
              <a:solidFill>
                <a:schemeClr val="bg1"/>
              </a:solidFill>
              <a:latin typeface="Arial" charset="0"/>
            </a:endParaRPr>
          </a:p>
        </p:txBody>
      </p:sp>
      <p:sp>
        <p:nvSpPr>
          <p:cNvPr id="13320" name="Arc 8"/>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A0FA0089-AD38-427E-9802-D94893263F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4339" name="Rectangle 3"/>
          <p:cNvSpPr>
            <a:spLocks noGrp="1" noChangeArrowheads="1"/>
          </p:cNvSpPr>
          <p:nvPr>
            <p:ph type="body" idx="1"/>
          </p:nvPr>
        </p:nvSpPr>
        <p:spPr bwMode="auto">
          <a:xfrm>
            <a:off x="457200" y="11430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4"/>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4341" name="Line 5"/>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Text Box 6"/>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Chapter 3</a:t>
            </a:r>
            <a:endParaRPr lang="en-US" sz="2200" b="1" baseline="0" smtClean="0">
              <a:latin typeface="Arial" charset="0"/>
            </a:endParaRPr>
          </a:p>
        </p:txBody>
      </p:sp>
      <p:sp>
        <p:nvSpPr>
          <p:cNvPr id="14343" name="Arc 8"/>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841" name="Rectangle 9"/>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248842" name="Rectangle 10"/>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373F9248-F479-45FE-BDDA-47D9ACE22B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99"/>
            </a:gs>
            <a:gs pos="50000">
              <a:schemeClr val="bg1"/>
            </a:gs>
            <a:gs pos="100000">
              <a:srgbClr val="990099"/>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a:solidFill>
                  <a:srgbClr val="000000"/>
                </a:solidFill>
                <a:latin typeface="Times New Roman" panose="02020603050405020304" pitchFamily="18" charset="0"/>
              </a:defRPr>
            </a:lvl1pPr>
          </a:lstStyle>
          <a:p>
            <a:fld id="{E3AFC51F-C868-4A0F-B3E1-961AA1FC04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99"/>
            </a:gs>
            <a:gs pos="50000">
              <a:schemeClr val="bg1"/>
            </a:gs>
            <a:gs pos="100000">
              <a:srgbClr val="990099"/>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a:solidFill>
                  <a:srgbClr val="000000"/>
                </a:solidFill>
                <a:latin typeface="Times New Roman" panose="02020603050405020304" pitchFamily="18" charset="0"/>
              </a:defRPr>
            </a:lvl1pPr>
          </a:lstStyle>
          <a:p>
            <a:fld id="{A806ADEB-93AC-49B2-BA7F-ED65DF9384D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99"/>
            </a:gs>
            <a:gs pos="50000">
              <a:schemeClr val="bg1"/>
            </a:gs>
            <a:gs pos="100000">
              <a:srgbClr val="990099"/>
            </a:gs>
          </a:gsLst>
          <a:lin ang="54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a:solidFill>
                  <a:srgbClr val="000000"/>
                </a:solidFill>
                <a:latin typeface="Times New Roman" panose="02020603050405020304" pitchFamily="18" charset="0"/>
              </a:defRPr>
            </a:lvl1pPr>
          </a:lstStyle>
          <a:p>
            <a:fld id="{9C2488FE-AF66-4F5F-9337-B04C368C229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11113" y="-1588"/>
            <a:ext cx="9166226" cy="6896101"/>
            <a:chOff x="-7" y="-2"/>
            <a:chExt cx="5774" cy="4345"/>
          </a:xfrm>
        </p:grpSpPr>
        <p:grpSp>
          <p:nvGrpSpPr>
            <p:cNvPr id="18440" name="Group 3"/>
            <p:cNvGrpSpPr>
              <a:grpSpLocks/>
            </p:cNvGrpSpPr>
            <p:nvPr userDrawn="1"/>
          </p:nvGrpSpPr>
          <p:grpSpPr bwMode="auto">
            <a:xfrm>
              <a:off x="-7" y="10"/>
              <a:ext cx="5774" cy="4333"/>
              <a:chOff x="-7" y="10"/>
              <a:chExt cx="5774" cy="4333"/>
            </a:xfrm>
          </p:grpSpPr>
          <p:sp>
            <p:nvSpPr>
              <p:cNvPr id="18442" name="Freeform 4"/>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3" name="Freeform 5"/>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4" name="Freeform 6"/>
              <p:cNvSpPr>
                <a:spLocks/>
              </p:cNvSpPr>
              <p:nvPr/>
            </p:nvSpPr>
            <p:spPr bwMode="hidden">
              <a:xfrm>
                <a:off x="751" y="223"/>
                <a:ext cx="1428" cy="1430"/>
              </a:xfrm>
              <a:custGeom>
                <a:avLst/>
                <a:gdLst>
                  <a:gd name="T0" fmla="*/ 7 w 2312"/>
                  <a:gd name="T1" fmla="*/ 2 h 2313"/>
                  <a:gd name="T2" fmla="*/ 7 w 2312"/>
                  <a:gd name="T3" fmla="*/ 1 h 2313"/>
                  <a:gd name="T4" fmla="*/ 7 w 2312"/>
                  <a:gd name="T5" fmla="*/ 0 h 2313"/>
                  <a:gd name="T6" fmla="*/ 6 w 2312"/>
                  <a:gd name="T7" fmla="*/ 1 h 2313"/>
                  <a:gd name="T8" fmla="*/ 6 w 2312"/>
                  <a:gd name="T9" fmla="*/ 1 h 2313"/>
                  <a:gd name="T10" fmla="*/ 4 w 2312"/>
                  <a:gd name="T11" fmla="*/ 2 h 2313"/>
                  <a:gd name="T12" fmla="*/ 4 w 2312"/>
                  <a:gd name="T13" fmla="*/ 1 h 2313"/>
                  <a:gd name="T14" fmla="*/ 2 w 2312"/>
                  <a:gd name="T15" fmla="*/ 1 h 2313"/>
                  <a:gd name="T16" fmla="*/ 4 w 2312"/>
                  <a:gd name="T17" fmla="*/ 2 h 2313"/>
                  <a:gd name="T18" fmla="*/ 2 w 2312"/>
                  <a:gd name="T19" fmla="*/ 3 h 2313"/>
                  <a:gd name="T20" fmla="*/ 1 w 2312"/>
                  <a:gd name="T21" fmla="*/ 2 h 2313"/>
                  <a:gd name="T22" fmla="*/ 1 w 2312"/>
                  <a:gd name="T23" fmla="*/ 4 h 2313"/>
                  <a:gd name="T24" fmla="*/ 2 w 2312"/>
                  <a:gd name="T25" fmla="*/ 4 h 2313"/>
                  <a:gd name="T26" fmla="*/ 1 w 2312"/>
                  <a:gd name="T27" fmla="*/ 6 h 2313"/>
                  <a:gd name="T28" fmla="*/ 1 w 2312"/>
                  <a:gd name="T29" fmla="*/ 6 h 2313"/>
                  <a:gd name="T30" fmla="*/ 0 w 2312"/>
                  <a:gd name="T31" fmla="*/ 6 h 2313"/>
                  <a:gd name="T32" fmla="*/ 1 w 2312"/>
                  <a:gd name="T33" fmla="*/ 7 h 2313"/>
                  <a:gd name="T34" fmla="*/ 2 w 2312"/>
                  <a:gd name="T35" fmla="*/ 7 h 2313"/>
                  <a:gd name="T36" fmla="*/ 1 w 2312"/>
                  <a:gd name="T37" fmla="*/ 9 h 2313"/>
                  <a:gd name="T38" fmla="*/ 1 w 2312"/>
                  <a:gd name="T39" fmla="*/ 9 h 2313"/>
                  <a:gd name="T40" fmla="*/ 2 w 2312"/>
                  <a:gd name="T41" fmla="*/ 9 h 2313"/>
                  <a:gd name="T42" fmla="*/ 4 w 2312"/>
                  <a:gd name="T43" fmla="*/ 9 h 2313"/>
                  <a:gd name="T44" fmla="*/ 2 w 2312"/>
                  <a:gd name="T45" fmla="*/ 11 h 2313"/>
                  <a:gd name="T46" fmla="*/ 2 w 2312"/>
                  <a:gd name="T47" fmla="*/ 11 h 2313"/>
                  <a:gd name="T48" fmla="*/ 4 w 2312"/>
                  <a:gd name="T49" fmla="*/ 9 h 2313"/>
                  <a:gd name="T50" fmla="*/ 6 w 2312"/>
                  <a:gd name="T51" fmla="*/ 9 h 2313"/>
                  <a:gd name="T52" fmla="*/ 6 w 2312"/>
                  <a:gd name="T53" fmla="*/ 12 h 2313"/>
                  <a:gd name="T54" fmla="*/ 7 w 2312"/>
                  <a:gd name="T55" fmla="*/ 12 h 2313"/>
                  <a:gd name="T56" fmla="*/ 7 w 2312"/>
                  <a:gd name="T57" fmla="*/ 9 h 2313"/>
                  <a:gd name="T58" fmla="*/ 7 w 2312"/>
                  <a:gd name="T59" fmla="*/ 9 h 2313"/>
                  <a:gd name="T60" fmla="*/ 9 w 2312"/>
                  <a:gd name="T61" fmla="*/ 11 h 2313"/>
                  <a:gd name="T62" fmla="*/ 9 w 2312"/>
                  <a:gd name="T63" fmla="*/ 11 h 2313"/>
                  <a:gd name="T64" fmla="*/ 9 w 2312"/>
                  <a:gd name="T65" fmla="*/ 9 h 2313"/>
                  <a:gd name="T66" fmla="*/ 9 w 2312"/>
                  <a:gd name="T67" fmla="*/ 9 h 2313"/>
                  <a:gd name="T68" fmla="*/ 11 w 2312"/>
                  <a:gd name="T69" fmla="*/ 9 h 2313"/>
                  <a:gd name="T70" fmla="*/ 11 w 2312"/>
                  <a:gd name="T71" fmla="*/ 9 h 2313"/>
                  <a:gd name="T72" fmla="*/ 9 w 2312"/>
                  <a:gd name="T73" fmla="*/ 7 h 2313"/>
                  <a:gd name="T74" fmla="*/ 9 w 2312"/>
                  <a:gd name="T75" fmla="*/ 7 h 2313"/>
                  <a:gd name="T76" fmla="*/ 12 w 2312"/>
                  <a:gd name="T77" fmla="*/ 6 h 2313"/>
                  <a:gd name="T78" fmla="*/ 12 w 2312"/>
                  <a:gd name="T79" fmla="*/ 6 h 2313"/>
                  <a:gd name="T80" fmla="*/ 9 w 2312"/>
                  <a:gd name="T81" fmla="*/ 5 h 2313"/>
                  <a:gd name="T82" fmla="*/ 9 w 2312"/>
                  <a:gd name="T83" fmla="*/ 4 h 2313"/>
                  <a:gd name="T84" fmla="*/ 11 w 2312"/>
                  <a:gd name="T85" fmla="*/ 4 h 2313"/>
                  <a:gd name="T86" fmla="*/ 11 w 2312"/>
                  <a:gd name="T87" fmla="*/ 2 h 2313"/>
                  <a:gd name="T88" fmla="*/ 9 w 2312"/>
                  <a:gd name="T89" fmla="*/ 4 h 2313"/>
                  <a:gd name="T90" fmla="*/ 9 w 2312"/>
                  <a:gd name="T91" fmla="*/ 2 h 2313"/>
                  <a:gd name="T92" fmla="*/ 9 w 2312"/>
                  <a:gd name="T93" fmla="*/ 1 h 2313"/>
                  <a:gd name="T94" fmla="*/ 9 w 2312"/>
                  <a:gd name="T95" fmla="*/ 1 h 2313"/>
                  <a:gd name="T96" fmla="*/ 7 w 2312"/>
                  <a:gd name="T97" fmla="*/ 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5" name="Freeform 7"/>
              <p:cNvSpPr>
                <a:spLocks/>
              </p:cNvSpPr>
              <p:nvPr/>
            </p:nvSpPr>
            <p:spPr bwMode="hidden">
              <a:xfrm>
                <a:off x="1595" y="800"/>
                <a:ext cx="2312" cy="2314"/>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5 h 2313"/>
                  <a:gd name="T32" fmla="*/ 351 w 2312"/>
                  <a:gd name="T33" fmla="*/ 1265 h 2313"/>
                  <a:gd name="T34" fmla="*/ 384 w 2312"/>
                  <a:gd name="T35" fmla="*/ 1423 h 2313"/>
                  <a:gd name="T36" fmla="*/ 125 w 2312"/>
                  <a:gd name="T37" fmla="*/ 1657 h 2313"/>
                  <a:gd name="T38" fmla="*/ 217 w 2312"/>
                  <a:gd name="T39" fmla="*/ 1799 h 2313"/>
                  <a:gd name="T40" fmla="*/ 509 w 2312"/>
                  <a:gd name="T41" fmla="*/ 1665 h 2313"/>
                  <a:gd name="T42" fmla="*/ 618 w 2312"/>
                  <a:gd name="T43" fmla="*/ 1774 h 2313"/>
                  <a:gd name="T44" fmla="*/ 467 w 2312"/>
                  <a:gd name="T45" fmla="*/ 2049 h 2313"/>
                  <a:gd name="T46" fmla="*/ 609 w 2312"/>
                  <a:gd name="T47" fmla="*/ 2166 h 2313"/>
                  <a:gd name="T48" fmla="*/ 868 w 2312"/>
                  <a:gd name="T49" fmla="*/ 1916 h 2313"/>
                  <a:gd name="T50" fmla="*/ 1018 w 2312"/>
                  <a:gd name="T51" fmla="*/ 1966 h 2313"/>
                  <a:gd name="T52" fmla="*/ 1052 w 2312"/>
                  <a:gd name="T53" fmla="*/ 2308 h 2313"/>
                  <a:gd name="T54" fmla="*/ 1277 w 2312"/>
                  <a:gd name="T55" fmla="*/ 2317 h 2313"/>
                  <a:gd name="T56" fmla="*/ 1302 w 2312"/>
                  <a:gd name="T57" fmla="*/ 1958 h 2313"/>
                  <a:gd name="T58" fmla="*/ 1494 w 2312"/>
                  <a:gd name="T59" fmla="*/ 1908 h 2313"/>
                  <a:gd name="T60" fmla="*/ 1720 w 2312"/>
                  <a:gd name="T61" fmla="*/ 2158 h 2313"/>
                  <a:gd name="T62" fmla="*/ 1870 w 2312"/>
                  <a:gd name="T63" fmla="*/ 2066 h 2313"/>
                  <a:gd name="T64" fmla="*/ 1720 w 2312"/>
                  <a:gd name="T65" fmla="*/ 1766 h 2313"/>
                  <a:gd name="T66" fmla="*/ 1820 w 2312"/>
                  <a:gd name="T67" fmla="*/ 1640 h 2313"/>
                  <a:gd name="T68" fmla="*/ 2120 w 2312"/>
                  <a:gd name="T69" fmla="*/ 1782 h 2313"/>
                  <a:gd name="T70" fmla="*/ 2212 w 2312"/>
                  <a:gd name="T71" fmla="*/ 1624 h 2313"/>
                  <a:gd name="T72" fmla="*/ 1937 w 2312"/>
                  <a:gd name="T73" fmla="*/ 1423 h 2313"/>
                  <a:gd name="T74" fmla="*/ 1970 w 2312"/>
                  <a:gd name="T75" fmla="*/ 1248 h 2313"/>
                  <a:gd name="T76" fmla="*/ 2312 w 2312"/>
                  <a:gd name="T77" fmla="*/ 1215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6" name="Freeform 8"/>
              <p:cNvSpPr>
                <a:spLocks/>
              </p:cNvSpPr>
              <p:nvPr/>
            </p:nvSpPr>
            <p:spPr bwMode="hidden">
              <a:xfrm>
                <a:off x="2" y="3021"/>
                <a:ext cx="2153" cy="1322"/>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82 h 1321"/>
                  <a:gd name="T26" fmla="*/ 327 w 2153"/>
                  <a:gd name="T27" fmla="*/ 937 h 1321"/>
                  <a:gd name="T28" fmla="*/ 7 w 2153"/>
                  <a:gd name="T29" fmla="*/ 960 h 1321"/>
                  <a:gd name="T30" fmla="*/ 0 w 2153"/>
                  <a:gd name="T31" fmla="*/ 1132 h 1321"/>
                  <a:gd name="T32" fmla="*/ 327 w 2153"/>
                  <a:gd name="T33" fmla="*/ 1178 h 1321"/>
                  <a:gd name="T34" fmla="*/ 358 w 2153"/>
                  <a:gd name="T35" fmla="*/ 1325 h 1321"/>
                  <a:gd name="T36" fmla="*/ 1804 w 2153"/>
                  <a:gd name="T37" fmla="*/ 1325 h 1321"/>
                  <a:gd name="T38" fmla="*/ 1835 w 2153"/>
                  <a:gd name="T39" fmla="*/ 1162 h 1321"/>
                  <a:gd name="T40" fmla="*/ 2153 w 2153"/>
                  <a:gd name="T41" fmla="*/ 1132 h 1321"/>
                  <a:gd name="T42" fmla="*/ 2146 w 2153"/>
                  <a:gd name="T43" fmla="*/ 968 h 1321"/>
                  <a:gd name="T44" fmla="*/ 1827 w 2153"/>
                  <a:gd name="T45" fmla="*/ 921 h 1321"/>
                  <a:gd name="T46" fmla="*/ 1795 w 2153"/>
                  <a:gd name="T47" fmla="*/ 797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7" name="Freeform 9"/>
              <p:cNvSpPr>
                <a:spLocks/>
              </p:cNvSpPr>
              <p:nvPr/>
            </p:nvSpPr>
            <p:spPr bwMode="hidden">
              <a:xfrm>
                <a:off x="2831" y="2788"/>
                <a:ext cx="1426" cy="1426"/>
              </a:xfrm>
              <a:custGeom>
                <a:avLst/>
                <a:gdLst>
                  <a:gd name="T0" fmla="*/ 7 w 2312"/>
                  <a:gd name="T1" fmla="*/ 2 h 2313"/>
                  <a:gd name="T2" fmla="*/ 6 w 2312"/>
                  <a:gd name="T3" fmla="*/ 1 h 2313"/>
                  <a:gd name="T4" fmla="*/ 6 w 2312"/>
                  <a:gd name="T5" fmla="*/ 0 h 2313"/>
                  <a:gd name="T6" fmla="*/ 6 w 2312"/>
                  <a:gd name="T7" fmla="*/ 1 h 2313"/>
                  <a:gd name="T8" fmla="*/ 6 w 2312"/>
                  <a:gd name="T9" fmla="*/ 1 h 2313"/>
                  <a:gd name="T10" fmla="*/ 4 w 2312"/>
                  <a:gd name="T11" fmla="*/ 2 h 2313"/>
                  <a:gd name="T12" fmla="*/ 4 w 2312"/>
                  <a:gd name="T13" fmla="*/ 1 h 2313"/>
                  <a:gd name="T14" fmla="*/ 2 w 2312"/>
                  <a:gd name="T15" fmla="*/ 1 h 2313"/>
                  <a:gd name="T16" fmla="*/ 4 w 2312"/>
                  <a:gd name="T17" fmla="*/ 2 h 2313"/>
                  <a:gd name="T18" fmla="*/ 2 w 2312"/>
                  <a:gd name="T19" fmla="*/ 2 h 2313"/>
                  <a:gd name="T20" fmla="*/ 1 w 2312"/>
                  <a:gd name="T21" fmla="*/ 2 h 2313"/>
                  <a:gd name="T22" fmla="*/ 1 w 2312"/>
                  <a:gd name="T23" fmla="*/ 3 h 2313"/>
                  <a:gd name="T24" fmla="*/ 2 w 2312"/>
                  <a:gd name="T25" fmla="*/ 4 h 2313"/>
                  <a:gd name="T26" fmla="*/ 1 w 2312"/>
                  <a:gd name="T27" fmla="*/ 5 h 2313"/>
                  <a:gd name="T28" fmla="*/ 1 w 2312"/>
                  <a:gd name="T29" fmla="*/ 6 h 2313"/>
                  <a:gd name="T30" fmla="*/ 0 w 2312"/>
                  <a:gd name="T31" fmla="*/ 6 h 2313"/>
                  <a:gd name="T32" fmla="*/ 1 w 2312"/>
                  <a:gd name="T33" fmla="*/ 6 h 2313"/>
                  <a:gd name="T34" fmla="*/ 2 w 2312"/>
                  <a:gd name="T35" fmla="*/ 7 h 2313"/>
                  <a:gd name="T36" fmla="*/ 1 w 2312"/>
                  <a:gd name="T37" fmla="*/ 9 h 2313"/>
                  <a:gd name="T38" fmla="*/ 1 w 2312"/>
                  <a:gd name="T39" fmla="*/ 9 h 2313"/>
                  <a:gd name="T40" fmla="*/ 2 w 2312"/>
                  <a:gd name="T41" fmla="*/ 9 h 2313"/>
                  <a:gd name="T42" fmla="*/ 3 w 2312"/>
                  <a:gd name="T43" fmla="*/ 9 h 2313"/>
                  <a:gd name="T44" fmla="*/ 2 w 2312"/>
                  <a:gd name="T45" fmla="*/ 10 h 2313"/>
                  <a:gd name="T46" fmla="*/ 2 w 2312"/>
                  <a:gd name="T47" fmla="*/ 10 h 2313"/>
                  <a:gd name="T48" fmla="*/ 4 w 2312"/>
                  <a:gd name="T49" fmla="*/ 9 h 2313"/>
                  <a:gd name="T50" fmla="*/ 6 w 2312"/>
                  <a:gd name="T51" fmla="*/ 9 h 2313"/>
                  <a:gd name="T52" fmla="*/ 6 w 2312"/>
                  <a:gd name="T53" fmla="*/ 11 h 2313"/>
                  <a:gd name="T54" fmla="*/ 6 w 2312"/>
                  <a:gd name="T55" fmla="*/ 11 h 2313"/>
                  <a:gd name="T56" fmla="*/ 6 w 2312"/>
                  <a:gd name="T57" fmla="*/ 9 h 2313"/>
                  <a:gd name="T58" fmla="*/ 7 w 2312"/>
                  <a:gd name="T59" fmla="*/ 9 h 2313"/>
                  <a:gd name="T60" fmla="*/ 9 w 2312"/>
                  <a:gd name="T61" fmla="*/ 10 h 2313"/>
                  <a:gd name="T62" fmla="*/ 9 w 2312"/>
                  <a:gd name="T63" fmla="*/ 10 h 2313"/>
                  <a:gd name="T64" fmla="*/ 9 w 2312"/>
                  <a:gd name="T65" fmla="*/ 9 h 2313"/>
                  <a:gd name="T66" fmla="*/ 9 w 2312"/>
                  <a:gd name="T67" fmla="*/ 8 h 2313"/>
                  <a:gd name="T68" fmla="*/ 10 w 2312"/>
                  <a:gd name="T69" fmla="*/ 9 h 2313"/>
                  <a:gd name="T70" fmla="*/ 10 w 2312"/>
                  <a:gd name="T71" fmla="*/ 8 h 2313"/>
                  <a:gd name="T72" fmla="*/ 9 w 2312"/>
                  <a:gd name="T73" fmla="*/ 7 h 2313"/>
                  <a:gd name="T74" fmla="*/ 9 w 2312"/>
                  <a:gd name="T75" fmla="*/ 6 h 2313"/>
                  <a:gd name="T76" fmla="*/ 12 w 2312"/>
                  <a:gd name="T77" fmla="*/ 6 h 2313"/>
                  <a:gd name="T78" fmla="*/ 12 w 2312"/>
                  <a:gd name="T79" fmla="*/ 6 h 2313"/>
                  <a:gd name="T80" fmla="*/ 9 w 2312"/>
                  <a:gd name="T81" fmla="*/ 4 h 2313"/>
                  <a:gd name="T82" fmla="*/ 9 w 2312"/>
                  <a:gd name="T83" fmla="*/ 4 h 2313"/>
                  <a:gd name="T84" fmla="*/ 10 w 2312"/>
                  <a:gd name="T85" fmla="*/ 4 h 2313"/>
                  <a:gd name="T86" fmla="*/ 10 w 2312"/>
                  <a:gd name="T87" fmla="*/ 2 h 2313"/>
                  <a:gd name="T88" fmla="*/ 9 w 2312"/>
                  <a:gd name="T89" fmla="*/ 4 h 2313"/>
                  <a:gd name="T90" fmla="*/ 9 w 2312"/>
                  <a:gd name="T91" fmla="*/ 2 h 2313"/>
                  <a:gd name="T92" fmla="*/ 9 w 2312"/>
                  <a:gd name="T93" fmla="*/ 1 h 2313"/>
                  <a:gd name="T94" fmla="*/ 9 w 2312"/>
                  <a:gd name="T95" fmla="*/ 1 h 2313"/>
                  <a:gd name="T96" fmla="*/ 7 w 2312"/>
                  <a:gd name="T97" fmla="*/ 2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8" name="Freeform 10"/>
              <p:cNvSpPr>
                <a:spLocks/>
              </p:cNvSpPr>
              <p:nvPr/>
            </p:nvSpPr>
            <p:spPr bwMode="hidden">
              <a:xfrm>
                <a:off x="3557" y="307"/>
                <a:ext cx="1845" cy="1846"/>
              </a:xfrm>
              <a:custGeom>
                <a:avLst/>
                <a:gdLst>
                  <a:gd name="T0" fmla="*/ 122 w 2312"/>
                  <a:gd name="T1" fmla="*/ 33 h 2313"/>
                  <a:gd name="T2" fmla="*/ 107 w 2312"/>
                  <a:gd name="T3" fmla="*/ 29 h 2313"/>
                  <a:gd name="T4" fmla="*/ 105 w 2312"/>
                  <a:gd name="T5" fmla="*/ 0 h 2313"/>
                  <a:gd name="T6" fmla="*/ 87 w 2312"/>
                  <a:gd name="T7" fmla="*/ 2 h 2313"/>
                  <a:gd name="T8" fmla="*/ 85 w 2312"/>
                  <a:gd name="T9" fmla="*/ 29 h 2313"/>
                  <a:gd name="T10" fmla="*/ 73 w 2312"/>
                  <a:gd name="T11" fmla="*/ 34 h 2313"/>
                  <a:gd name="T12" fmla="*/ 54 w 2312"/>
                  <a:gd name="T13" fmla="*/ 10 h 2313"/>
                  <a:gd name="T14" fmla="*/ 41 w 2312"/>
                  <a:gd name="T15" fmla="*/ 18 h 2313"/>
                  <a:gd name="T16" fmla="*/ 53 w 2312"/>
                  <a:gd name="T17" fmla="*/ 42 h 2313"/>
                  <a:gd name="T18" fmla="*/ 45 w 2312"/>
                  <a:gd name="T19" fmla="*/ 51 h 2313"/>
                  <a:gd name="T20" fmla="*/ 18 w 2312"/>
                  <a:gd name="T21" fmla="*/ 42 h 2313"/>
                  <a:gd name="T22" fmla="*/ 11 w 2312"/>
                  <a:gd name="T23" fmla="*/ 52 h 2313"/>
                  <a:gd name="T24" fmla="*/ 33 w 2312"/>
                  <a:gd name="T25" fmla="*/ 69 h 2313"/>
                  <a:gd name="T26" fmla="*/ 29 w 2312"/>
                  <a:gd name="T27" fmla="*/ 84 h 2313"/>
                  <a:gd name="T28" fmla="*/ 2 w 2312"/>
                  <a:gd name="T29" fmla="*/ 86 h 2313"/>
                  <a:gd name="T30" fmla="*/ 0 w 2312"/>
                  <a:gd name="T31" fmla="*/ 102 h 2313"/>
                  <a:gd name="T32" fmla="*/ 29 w 2312"/>
                  <a:gd name="T33" fmla="*/ 105 h 2313"/>
                  <a:gd name="T34" fmla="*/ 32 w 2312"/>
                  <a:gd name="T35" fmla="*/ 118 h 2313"/>
                  <a:gd name="T36" fmla="*/ 11 w 2312"/>
                  <a:gd name="T37" fmla="*/ 138 h 2313"/>
                  <a:gd name="T38" fmla="*/ 18 w 2312"/>
                  <a:gd name="T39" fmla="*/ 150 h 2313"/>
                  <a:gd name="T40" fmla="*/ 42 w 2312"/>
                  <a:gd name="T41" fmla="*/ 139 h 2313"/>
                  <a:gd name="T42" fmla="*/ 52 w 2312"/>
                  <a:gd name="T43" fmla="*/ 148 h 2313"/>
                  <a:gd name="T44" fmla="*/ 39 w 2312"/>
                  <a:gd name="T45" fmla="*/ 171 h 2313"/>
                  <a:gd name="T46" fmla="*/ 51 w 2312"/>
                  <a:gd name="T47" fmla="*/ 181 h 2313"/>
                  <a:gd name="T48" fmla="*/ 73 w 2312"/>
                  <a:gd name="T49" fmla="*/ 160 h 2313"/>
                  <a:gd name="T50" fmla="*/ 85 w 2312"/>
                  <a:gd name="T51" fmla="*/ 164 h 2313"/>
                  <a:gd name="T52" fmla="*/ 88 w 2312"/>
                  <a:gd name="T53" fmla="*/ 192 h 2313"/>
                  <a:gd name="T54" fmla="*/ 107 w 2312"/>
                  <a:gd name="T55" fmla="*/ 194 h 2313"/>
                  <a:gd name="T56" fmla="*/ 109 w 2312"/>
                  <a:gd name="T57" fmla="*/ 164 h 2313"/>
                  <a:gd name="T58" fmla="*/ 124 w 2312"/>
                  <a:gd name="T59" fmla="*/ 160 h 2313"/>
                  <a:gd name="T60" fmla="*/ 144 w 2312"/>
                  <a:gd name="T61" fmla="*/ 180 h 2313"/>
                  <a:gd name="T62" fmla="*/ 156 w 2312"/>
                  <a:gd name="T63" fmla="*/ 172 h 2313"/>
                  <a:gd name="T64" fmla="*/ 144 w 2312"/>
                  <a:gd name="T65" fmla="*/ 147 h 2313"/>
                  <a:gd name="T66" fmla="*/ 152 w 2312"/>
                  <a:gd name="T67" fmla="*/ 137 h 2313"/>
                  <a:gd name="T68" fmla="*/ 178 w 2312"/>
                  <a:gd name="T69" fmla="*/ 148 h 2313"/>
                  <a:gd name="T70" fmla="*/ 184 w 2312"/>
                  <a:gd name="T71" fmla="*/ 136 h 2313"/>
                  <a:gd name="T72" fmla="*/ 162 w 2312"/>
                  <a:gd name="T73" fmla="*/ 118 h 2313"/>
                  <a:gd name="T74" fmla="*/ 165 w 2312"/>
                  <a:gd name="T75" fmla="*/ 105 h 2313"/>
                  <a:gd name="T76" fmla="*/ 194 w 2312"/>
                  <a:gd name="T77" fmla="*/ 102 h 2313"/>
                  <a:gd name="T78" fmla="*/ 192 w 2312"/>
                  <a:gd name="T79" fmla="*/ 87 h 2313"/>
                  <a:gd name="T80" fmla="*/ 164 w 2312"/>
                  <a:gd name="T81" fmla="*/ 82 h 2313"/>
                  <a:gd name="T82" fmla="*/ 161 w 2312"/>
                  <a:gd name="T83" fmla="*/ 71 h 2313"/>
                  <a:gd name="T84" fmla="*/ 184 w 2312"/>
                  <a:gd name="T85" fmla="*/ 55 h 2313"/>
                  <a:gd name="T86" fmla="*/ 176 w 2312"/>
                  <a:gd name="T87" fmla="*/ 42 h 2313"/>
                  <a:gd name="T88" fmla="*/ 150 w 2312"/>
                  <a:gd name="T89" fmla="*/ 52 h 2313"/>
                  <a:gd name="T90" fmla="*/ 142 w 2312"/>
                  <a:gd name="T91" fmla="*/ 44 h 2313"/>
                  <a:gd name="T92" fmla="*/ 156 w 2312"/>
                  <a:gd name="T93" fmla="*/ 20 h 2313"/>
                  <a:gd name="T94" fmla="*/ 143 w 2312"/>
                  <a:gd name="T95" fmla="*/ 11 h 2313"/>
                  <a:gd name="T96" fmla="*/ 122 w 2312"/>
                  <a:gd name="T97" fmla="*/ 33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449" name="Freeform 11"/>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18441" name="Picture 12" descr="Fac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2" y="-2"/>
              <a:ext cx="50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13"/>
          <p:cNvSpPr>
            <a:spLocks noGrp="1" noChangeArrowheads="1"/>
          </p:cNvSpPr>
          <p:nvPr>
            <p:ph type="title"/>
          </p:nvPr>
        </p:nvSpPr>
        <p:spPr bwMode="auto">
          <a:xfrm>
            <a:off x="1066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6" name="Rectangle 14"/>
          <p:cNvSpPr>
            <a:spLocks noGrp="1" noChangeArrowheads="1"/>
          </p:cNvSpPr>
          <p:nvPr>
            <p:ph type="body" idx="1"/>
          </p:nvPr>
        </p:nvSpPr>
        <p:spPr bwMode="auto">
          <a:xfrm>
            <a:off x="1066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1" name="Rectangle 15"/>
          <p:cNvSpPr>
            <a:spLocks noGrp="1" noChangeArrowheads="1"/>
          </p:cNvSpPr>
          <p:nvPr>
            <p:ph type="dt" sz="half" idx="2"/>
          </p:nvPr>
        </p:nvSpPr>
        <p:spPr bwMode="auto">
          <a:xfrm>
            <a:off x="1066800" y="63246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aseline="0">
                <a:solidFill>
                  <a:srgbClr val="EBD189"/>
                </a:solidFill>
                <a:latin typeface="Arial Narrow" pitchFamily="34" charset="0"/>
              </a:defRPr>
            </a:lvl1pPr>
          </a:lstStyle>
          <a:p>
            <a:pPr>
              <a:defRPr/>
            </a:pPr>
            <a:endParaRPr lang="en-US"/>
          </a:p>
        </p:txBody>
      </p:sp>
      <p:sp>
        <p:nvSpPr>
          <p:cNvPr id="4112" name="Rectangle 16"/>
          <p:cNvSpPr>
            <a:spLocks noGrp="1" noChangeArrowheads="1"/>
          </p:cNvSpPr>
          <p:nvPr>
            <p:ph type="ftr" sz="quarter" idx="3"/>
          </p:nvPr>
        </p:nvSpPr>
        <p:spPr bwMode="auto">
          <a:xfrm>
            <a:off x="3505200" y="63246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aseline="0">
                <a:solidFill>
                  <a:srgbClr val="EBD189"/>
                </a:solidFill>
                <a:latin typeface="Arial Narrow" pitchFamily="34" charset="0"/>
              </a:defRPr>
            </a:lvl1pPr>
          </a:lstStyle>
          <a:p>
            <a:pPr>
              <a:defRPr/>
            </a:pPr>
            <a:endParaRPr lang="en-US"/>
          </a:p>
        </p:txBody>
      </p:sp>
      <p:sp>
        <p:nvSpPr>
          <p:cNvPr id="4113" name="Rectangle 17"/>
          <p:cNvSpPr>
            <a:spLocks noGrp="1" noChangeArrowheads="1"/>
          </p:cNvSpPr>
          <p:nvPr>
            <p:ph type="sldNum" sz="quarter" idx="4"/>
          </p:nvPr>
        </p:nvSpPr>
        <p:spPr bwMode="auto">
          <a:xfrm>
            <a:off x="6934200" y="63246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aseline="0">
                <a:solidFill>
                  <a:srgbClr val="EBD189"/>
                </a:solidFill>
                <a:latin typeface="Arial Narrow" panose="020B0606020202030204" pitchFamily="34" charset="0"/>
              </a:defRPr>
            </a:lvl1pPr>
          </a:lstStyle>
          <a:p>
            <a:fld id="{3FB007A1-AC19-420F-8BB2-819558F6016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eaLnBrk="0" fontAlgn="base" hangingPunct="0">
        <a:spcBef>
          <a:spcPct val="0"/>
        </a:spcBef>
        <a:spcAft>
          <a:spcPct val="0"/>
        </a:spcAft>
        <a:defRPr sz="4400">
          <a:solidFill>
            <a:schemeClr val="tx2"/>
          </a:solidFill>
          <a:latin typeface="Impact" pitchFamily="34" charset="0"/>
        </a:defRPr>
      </a:lvl6pPr>
      <a:lvl7pPr marL="914400" algn="l" rtl="0" eaLnBrk="0" fontAlgn="base" hangingPunct="0">
        <a:spcBef>
          <a:spcPct val="0"/>
        </a:spcBef>
        <a:spcAft>
          <a:spcPct val="0"/>
        </a:spcAft>
        <a:defRPr sz="4400">
          <a:solidFill>
            <a:schemeClr val="tx2"/>
          </a:solidFill>
          <a:latin typeface="Impact" pitchFamily="34" charset="0"/>
        </a:defRPr>
      </a:lvl7pPr>
      <a:lvl8pPr marL="1371600" algn="l" rtl="0" eaLnBrk="0" fontAlgn="base" hangingPunct="0">
        <a:spcBef>
          <a:spcPct val="0"/>
        </a:spcBef>
        <a:spcAft>
          <a:spcPct val="0"/>
        </a:spcAft>
        <a:defRPr sz="4400">
          <a:solidFill>
            <a:schemeClr val="tx2"/>
          </a:solidFill>
          <a:latin typeface="Impact" pitchFamily="34" charset="0"/>
        </a:defRPr>
      </a:lvl8pPr>
      <a:lvl9pPr marL="1828800" algn="l" rtl="0" eaLnBrk="0" fontAlgn="base" hangingPunct="0">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solidFill>
                  <a:srgbClr val="000000"/>
                </a:solidFill>
                <a:latin typeface="Arial" charset="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solidFill>
                  <a:srgbClr val="000000"/>
                </a:solidFill>
                <a:latin typeface="Arial" charset="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aseline="0">
                <a:solidFill>
                  <a:srgbClr val="000000"/>
                </a:solidFill>
                <a:latin typeface="Arial" panose="020B0604020202020204" pitchFamily="34" charset="0"/>
              </a:defRPr>
            </a:lvl1pPr>
          </a:lstStyle>
          <a:p>
            <a:fld id="{28F04370-8B36-4AB7-9F2F-8588FE6289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defRPr>
      </a:lvl2pPr>
      <a:lvl3pPr algn="ctr" rtl="0" eaLnBrk="0" fontAlgn="base" hangingPunct="0">
        <a:spcBef>
          <a:spcPct val="0"/>
        </a:spcBef>
        <a:spcAft>
          <a:spcPct val="0"/>
        </a:spcAft>
        <a:defRPr sz="4400">
          <a:solidFill>
            <a:schemeClr val="tx2"/>
          </a:solidFill>
          <a:latin typeface="Arial" charset="0"/>
          <a:ea typeface="Osaka" charset="-128"/>
        </a:defRPr>
      </a:lvl3pPr>
      <a:lvl4pPr algn="ctr" rtl="0" eaLnBrk="0" fontAlgn="base" hangingPunct="0">
        <a:spcBef>
          <a:spcPct val="0"/>
        </a:spcBef>
        <a:spcAft>
          <a:spcPct val="0"/>
        </a:spcAft>
        <a:defRPr sz="4400">
          <a:solidFill>
            <a:schemeClr val="tx2"/>
          </a:solidFill>
          <a:latin typeface="Arial" charset="0"/>
          <a:ea typeface="Osaka" charset="-128"/>
        </a:defRPr>
      </a:lvl4pPr>
      <a:lvl5pPr algn="ctr" rtl="0" eaLnBrk="0" fontAlgn="base" hangingPunct="0">
        <a:spcBef>
          <a:spcPct val="0"/>
        </a:spcBef>
        <a:spcAft>
          <a:spcPct val="0"/>
        </a:spcAft>
        <a:defRPr sz="4400">
          <a:solidFill>
            <a:schemeClr val="tx2"/>
          </a:solidFill>
          <a:latin typeface="Arial" charset="0"/>
          <a:ea typeface="Osaka" charset="-128"/>
        </a:defRPr>
      </a:lvl5pPr>
      <a:lvl6pPr marL="457200" algn="ctr" rtl="0" fontAlgn="base">
        <a:spcBef>
          <a:spcPct val="0"/>
        </a:spcBef>
        <a:spcAft>
          <a:spcPct val="0"/>
        </a:spcAft>
        <a:defRPr sz="4400">
          <a:solidFill>
            <a:schemeClr val="tx2"/>
          </a:solidFill>
          <a:latin typeface="Arial" charset="0"/>
          <a:ea typeface="Osaka" charset="-128"/>
        </a:defRPr>
      </a:lvl6pPr>
      <a:lvl7pPr marL="914400" algn="ctr" rtl="0" fontAlgn="base">
        <a:spcBef>
          <a:spcPct val="0"/>
        </a:spcBef>
        <a:spcAft>
          <a:spcPct val="0"/>
        </a:spcAft>
        <a:defRPr sz="4400">
          <a:solidFill>
            <a:schemeClr val="tx2"/>
          </a:solidFill>
          <a:latin typeface="Arial" charset="0"/>
          <a:ea typeface="Osaka" charset="-128"/>
        </a:defRPr>
      </a:lvl7pPr>
      <a:lvl8pPr marL="1371600" algn="ctr" rtl="0" fontAlgn="base">
        <a:spcBef>
          <a:spcPct val="0"/>
        </a:spcBef>
        <a:spcAft>
          <a:spcPct val="0"/>
        </a:spcAft>
        <a:defRPr sz="4400">
          <a:solidFill>
            <a:schemeClr val="tx2"/>
          </a:solidFill>
          <a:latin typeface="Arial" charset="0"/>
          <a:ea typeface="Osaka" charset="-128"/>
        </a:defRPr>
      </a:lvl8pPr>
      <a:lvl9pPr marL="1828800" algn="ctr" rtl="0" fontAlgn="base">
        <a:spcBef>
          <a:spcPct val="0"/>
        </a:spcBef>
        <a:spcAft>
          <a:spcPct val="0"/>
        </a:spcAft>
        <a:defRPr sz="4400">
          <a:solidFill>
            <a:schemeClr val="tx2"/>
          </a:solidFill>
          <a:latin typeface="Arial" charset="0"/>
          <a:ea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957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3.2</a:t>
            </a:r>
            <a:endParaRPr lang="en-US" sz="2200" b="1" baseline="0" smtClean="0">
              <a:latin typeface="Arial" charset="0"/>
            </a:endParaRPr>
          </a:p>
        </p:txBody>
      </p:sp>
      <p:sp>
        <p:nvSpPr>
          <p:cNvPr id="3077"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Atomic Masses</a:t>
            </a:r>
            <a:endParaRPr lang="en-US" b="1" baseline="0" smtClean="0">
              <a:solidFill>
                <a:schemeClr val="bg1"/>
              </a:solidFill>
              <a:latin typeface="Arial" charset="0"/>
            </a:endParaRP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B61795A-FB41-4170-ABD3-22A062B81333}" type="slidenum">
              <a:rPr lang="en-US" altLang="en-US"/>
              <a:pPr/>
              <a:t>‹#›</a:t>
            </a:fld>
            <a:endParaRPr lang="en-US" altLang="en-US"/>
          </a:p>
        </p:txBody>
      </p:sp>
      <p:sp>
        <p:nvSpPr>
          <p:cNvPr id="3080" name="Rectangle 12"/>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3081" name="Line 13"/>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Arc 14"/>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Text Box 16"/>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Counting by Weighing</a:t>
            </a:r>
            <a:endParaRPr lang="en-US" b="1" baseline="0" smtClean="0">
              <a:solidFill>
                <a:schemeClr val="bg1"/>
              </a:solidFill>
              <a:latin typeface="Arial" charset="0"/>
            </a:endParaRPr>
          </a:p>
        </p:txBody>
      </p:sp>
      <p:sp>
        <p:nvSpPr>
          <p:cNvPr id="3084" name="Rectangle 17"/>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3085" name="Text Box 18"/>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wipe(left)">
                                      <p:cBhvr>
                                        <p:cTn id="7" dur="500"/>
                                        <p:tgtEl>
                                          <p:spTgt spid="10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2">
                                            <p:txEl>
                                              <p:pRg st="0" end="0"/>
                                            </p:txEl>
                                          </p:spTgt>
                                        </p:tgtEl>
                                        <p:attrNameLst>
                                          <p:attrName>style.visibility</p:attrName>
                                        </p:attrNameLst>
                                      </p:cBhvr>
                                      <p:to>
                                        <p:strVal val="visible"/>
                                      </p:to>
                                    </p:set>
                                    <p:animEffect transition="in" filter="wipe(left)">
                                      <p:cBhvr>
                                        <p:cTn id="12" dur="500"/>
                                        <p:tgtEl>
                                          <p:spTgt spid="10957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9572">
                                            <p:txEl>
                                              <p:pRg st="1" end="1"/>
                                            </p:txEl>
                                          </p:spTgt>
                                        </p:tgtEl>
                                        <p:attrNameLst>
                                          <p:attrName>style.visibility</p:attrName>
                                        </p:attrNameLst>
                                      </p:cBhvr>
                                      <p:to>
                                        <p:strVal val="visible"/>
                                      </p:to>
                                    </p:set>
                                    <p:animEffect transition="in" filter="wipe(left)">
                                      <p:cBhvr>
                                        <p:cTn id="15" dur="500"/>
                                        <p:tgtEl>
                                          <p:spTgt spid="10957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9572">
                                            <p:txEl>
                                              <p:pRg st="2" end="2"/>
                                            </p:txEl>
                                          </p:spTgt>
                                        </p:tgtEl>
                                        <p:attrNameLst>
                                          <p:attrName>style.visibility</p:attrName>
                                        </p:attrNameLst>
                                      </p:cBhvr>
                                      <p:to>
                                        <p:strVal val="visible"/>
                                      </p:to>
                                    </p:set>
                                    <p:animEffect transition="in" filter="wipe(left)">
                                      <p:cBhvr>
                                        <p:cTn id="18" dur="500"/>
                                        <p:tgtEl>
                                          <p:spTgt spid="10957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9572">
                                            <p:txEl>
                                              <p:pRg st="3" end="3"/>
                                            </p:txEl>
                                          </p:spTgt>
                                        </p:tgtEl>
                                        <p:attrNameLst>
                                          <p:attrName>style.visibility</p:attrName>
                                        </p:attrNameLst>
                                      </p:cBhvr>
                                      <p:to>
                                        <p:strVal val="visible"/>
                                      </p:to>
                                    </p:set>
                                    <p:animEffect transition="in" filter="wipe(left)">
                                      <p:cBhvr>
                                        <p:cTn id="21" dur="500"/>
                                        <p:tgtEl>
                                          <p:spTgt spid="10957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9572">
                                            <p:txEl>
                                              <p:pRg st="4" end="4"/>
                                            </p:txEl>
                                          </p:spTgt>
                                        </p:tgtEl>
                                        <p:attrNameLst>
                                          <p:attrName>style.visibility</p:attrName>
                                        </p:attrNameLst>
                                      </p:cBhvr>
                                      <p:to>
                                        <p:strVal val="visible"/>
                                      </p:to>
                                    </p:set>
                                    <p:animEffect transition="in" filter="wipe(left)">
                                      <p:cBhvr>
                                        <p:cTn id="24" dur="500"/>
                                        <p:tgtEl>
                                          <p:spTgt spid="1095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P spid="109572" grpId="0" build="p" autoUpdateAnimBg="0">
        <p:tmplLst>
          <p:tmpl lvl="1">
            <p:tnLst>
              <p:par>
                <p:cTn presetID="22" presetClass="entr" presetSubtype="8" fill="hold" nodeType="click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9572"/>
                        </p:tgtEl>
                        <p:attrNameLst>
                          <p:attrName>style.visibility</p:attrName>
                        </p:attrNameLst>
                      </p:cBhvr>
                      <p:to>
                        <p:strVal val="visible"/>
                      </p:to>
                    </p:set>
                    <p:animEffect transition="in" filter="wipe(left)">
                      <p:cBhvr>
                        <p:cTn dur="500"/>
                        <p:tgtEl>
                          <p:spTgt spid="10957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0596"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3.3</a:t>
            </a:r>
            <a:endParaRPr lang="en-US" sz="2200" b="1" baseline="0" smtClean="0">
              <a:latin typeface="Arial" charset="0"/>
            </a:endParaRPr>
          </a:p>
        </p:txBody>
      </p:sp>
      <p:sp>
        <p:nvSpPr>
          <p:cNvPr id="4101"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rPr>
              <a:t>The Mole </a:t>
            </a:r>
          </a:p>
        </p:txBody>
      </p:sp>
      <p:sp>
        <p:nvSpPr>
          <p:cNvPr id="4102"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4103"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Text Box 14"/>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Counting by Weighing</a:t>
            </a:r>
            <a:endParaRPr lang="en-US" b="1" baseline="0" smtClean="0">
              <a:solidFill>
                <a:schemeClr val="bg1"/>
              </a:solidFill>
              <a:latin typeface="Arial" charset="0"/>
            </a:endParaRPr>
          </a:p>
        </p:txBody>
      </p:sp>
      <p:sp>
        <p:nvSpPr>
          <p:cNvPr id="4106" name="Rectangle 15"/>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048CC7F1-6E03-49EE-AE36-A57771322D51}" type="slidenum">
              <a:rPr lang="en-US" altLang="en-US"/>
              <a:pPr/>
              <a:t>‹#›</a:t>
            </a:fld>
            <a:endParaRPr lang="en-US" altLang="en-US"/>
          </a:p>
        </p:txBody>
      </p:sp>
      <p:sp>
        <p:nvSpPr>
          <p:cNvPr id="4109" name="Text Box 20"/>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wipe(left)">
                                      <p:cBhvr>
                                        <p:cTn id="7" dur="500"/>
                                        <p:tgtEl>
                                          <p:spTgt spid="110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6">
                                            <p:txEl>
                                              <p:pRg st="0" end="0"/>
                                            </p:txEl>
                                          </p:spTgt>
                                        </p:tgtEl>
                                        <p:attrNameLst>
                                          <p:attrName>style.visibility</p:attrName>
                                        </p:attrNameLst>
                                      </p:cBhvr>
                                      <p:to>
                                        <p:strVal val="visible"/>
                                      </p:to>
                                    </p:set>
                                    <p:animEffect transition="in" filter="wipe(left)">
                                      <p:cBhvr>
                                        <p:cTn id="12" dur="500"/>
                                        <p:tgtEl>
                                          <p:spTgt spid="11059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0596">
                                            <p:txEl>
                                              <p:pRg st="1" end="1"/>
                                            </p:txEl>
                                          </p:spTgt>
                                        </p:tgtEl>
                                        <p:attrNameLst>
                                          <p:attrName>style.visibility</p:attrName>
                                        </p:attrNameLst>
                                      </p:cBhvr>
                                      <p:to>
                                        <p:strVal val="visible"/>
                                      </p:to>
                                    </p:set>
                                    <p:animEffect transition="in" filter="wipe(left)">
                                      <p:cBhvr>
                                        <p:cTn id="15" dur="500"/>
                                        <p:tgtEl>
                                          <p:spTgt spid="11059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0596">
                                            <p:txEl>
                                              <p:pRg st="2" end="2"/>
                                            </p:txEl>
                                          </p:spTgt>
                                        </p:tgtEl>
                                        <p:attrNameLst>
                                          <p:attrName>style.visibility</p:attrName>
                                        </p:attrNameLst>
                                      </p:cBhvr>
                                      <p:to>
                                        <p:strVal val="visible"/>
                                      </p:to>
                                    </p:set>
                                    <p:animEffect transition="in" filter="wipe(left)">
                                      <p:cBhvr>
                                        <p:cTn id="18" dur="500"/>
                                        <p:tgtEl>
                                          <p:spTgt spid="11059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0596">
                                            <p:txEl>
                                              <p:pRg st="3" end="3"/>
                                            </p:txEl>
                                          </p:spTgt>
                                        </p:tgtEl>
                                        <p:attrNameLst>
                                          <p:attrName>style.visibility</p:attrName>
                                        </p:attrNameLst>
                                      </p:cBhvr>
                                      <p:to>
                                        <p:strVal val="visible"/>
                                      </p:to>
                                    </p:set>
                                    <p:animEffect transition="in" filter="wipe(left)">
                                      <p:cBhvr>
                                        <p:cTn id="21" dur="500"/>
                                        <p:tgtEl>
                                          <p:spTgt spid="110596">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0596">
                                            <p:txEl>
                                              <p:pRg st="4" end="4"/>
                                            </p:txEl>
                                          </p:spTgt>
                                        </p:tgtEl>
                                        <p:attrNameLst>
                                          <p:attrName>style.visibility</p:attrName>
                                        </p:attrNameLst>
                                      </p:cBhvr>
                                      <p:to>
                                        <p:strVal val="visible"/>
                                      </p:to>
                                    </p:set>
                                    <p:animEffect transition="in" filter="wipe(left)">
                                      <p:cBhvr>
                                        <p:cTn id="24"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P spid="110596" grpId="0" build="p" autoUpdateAnimBg="0">
        <p:tmplLst>
          <p:tmpl lvl="1">
            <p:tnLst>
              <p:par>
                <p:cTn presetID="22" presetClass="entr" presetSubtype="8" fill="hold" nodeType="click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0596"/>
                        </p:tgtEl>
                        <p:attrNameLst>
                          <p:attrName>style.visibility</p:attrName>
                        </p:attrNameLst>
                      </p:cBhvr>
                      <p:to>
                        <p:strVal val="visible"/>
                      </p:to>
                    </p:set>
                    <p:animEffect transition="in" filter="wipe(left)">
                      <p:cBhvr>
                        <p:cTn dur="500"/>
                        <p:tgtEl>
                          <p:spTgt spid="110596"/>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5123"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1619"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1620"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8"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3.4</a:t>
            </a:r>
            <a:endParaRPr lang="en-US" sz="2200" b="1" baseline="0" smtClean="0">
              <a:latin typeface="Arial" charset="0"/>
            </a:endParaRPr>
          </a:p>
        </p:txBody>
      </p:sp>
      <p:sp>
        <p:nvSpPr>
          <p:cNvPr id="5129"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Molar Mass</a:t>
            </a:r>
            <a:endParaRPr lang="en-US" b="1" baseline="0" smtClean="0">
              <a:solidFill>
                <a:schemeClr val="bg1"/>
              </a:solidFill>
              <a:latin typeface="Arial" charset="0"/>
            </a:endParaRP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215BACA4-1D77-40E6-B805-22BF582802BC}" type="slidenum">
              <a:rPr lang="en-US" altLang="en-US"/>
              <a:pPr/>
              <a:t>‹#›</a:t>
            </a:fld>
            <a:endParaRPr lang="en-US" altLang="en-US"/>
          </a:p>
        </p:txBody>
      </p:sp>
      <p:sp>
        <p:nvSpPr>
          <p:cNvPr id="5132"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619"/>
                                        </p:tgtEl>
                                        <p:attrNameLst>
                                          <p:attrName>style.visibility</p:attrName>
                                        </p:attrNameLst>
                                      </p:cBhvr>
                                      <p:to>
                                        <p:strVal val="visible"/>
                                      </p:to>
                                    </p:set>
                                    <p:animEffect transition="in" filter="wipe(left)">
                                      <p:cBhvr>
                                        <p:cTn id="7" dur="500"/>
                                        <p:tgtEl>
                                          <p:spTgt spid="111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0">
                                            <p:txEl>
                                              <p:pRg st="0" end="0"/>
                                            </p:txEl>
                                          </p:spTgt>
                                        </p:tgtEl>
                                        <p:attrNameLst>
                                          <p:attrName>style.visibility</p:attrName>
                                        </p:attrNameLst>
                                      </p:cBhvr>
                                      <p:to>
                                        <p:strVal val="visible"/>
                                      </p:to>
                                    </p:set>
                                    <p:animEffect transition="in" filter="wipe(left)">
                                      <p:cBhvr>
                                        <p:cTn id="12" dur="500"/>
                                        <p:tgtEl>
                                          <p:spTgt spid="11162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20">
                                            <p:txEl>
                                              <p:pRg st="1" end="1"/>
                                            </p:txEl>
                                          </p:spTgt>
                                        </p:tgtEl>
                                        <p:attrNameLst>
                                          <p:attrName>style.visibility</p:attrName>
                                        </p:attrNameLst>
                                      </p:cBhvr>
                                      <p:to>
                                        <p:strVal val="visible"/>
                                      </p:to>
                                    </p:set>
                                    <p:animEffect transition="in" filter="wipe(left)">
                                      <p:cBhvr>
                                        <p:cTn id="15" dur="500"/>
                                        <p:tgtEl>
                                          <p:spTgt spid="11162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20">
                                            <p:txEl>
                                              <p:pRg st="2" end="2"/>
                                            </p:txEl>
                                          </p:spTgt>
                                        </p:tgtEl>
                                        <p:attrNameLst>
                                          <p:attrName>style.visibility</p:attrName>
                                        </p:attrNameLst>
                                      </p:cBhvr>
                                      <p:to>
                                        <p:strVal val="visible"/>
                                      </p:to>
                                    </p:set>
                                    <p:animEffect transition="in" filter="wipe(left)">
                                      <p:cBhvr>
                                        <p:cTn id="18" dur="500"/>
                                        <p:tgtEl>
                                          <p:spTgt spid="11162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1620">
                                            <p:txEl>
                                              <p:pRg st="3" end="3"/>
                                            </p:txEl>
                                          </p:spTgt>
                                        </p:tgtEl>
                                        <p:attrNameLst>
                                          <p:attrName>style.visibility</p:attrName>
                                        </p:attrNameLst>
                                      </p:cBhvr>
                                      <p:to>
                                        <p:strVal val="visible"/>
                                      </p:to>
                                    </p:set>
                                    <p:animEffect transition="in" filter="wipe(left)">
                                      <p:cBhvr>
                                        <p:cTn id="21" dur="500"/>
                                        <p:tgtEl>
                                          <p:spTgt spid="11162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1620">
                                            <p:txEl>
                                              <p:pRg st="4" end="4"/>
                                            </p:txEl>
                                          </p:spTgt>
                                        </p:tgtEl>
                                        <p:attrNameLst>
                                          <p:attrName>style.visibility</p:attrName>
                                        </p:attrNameLst>
                                      </p:cBhvr>
                                      <p:to>
                                        <p:strVal val="visible"/>
                                      </p:to>
                                    </p:set>
                                    <p:animEffect transition="in" filter="wipe(left)">
                                      <p:cBhvr>
                                        <p:cTn id="24" dur="500"/>
                                        <p:tgtEl>
                                          <p:spTgt spid="1116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build="p" autoUpdateAnimBg="0">
        <p:tmplLst>
          <p:tmpl lvl="1">
            <p:tnLst>
              <p:par>
                <p:cTn presetID="22" presetClass="entr" presetSubtype="8" fill="hold" nodeType="click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1620"/>
                        </p:tgtEl>
                        <p:attrNameLst>
                          <p:attrName>style.visibility</p:attrName>
                        </p:attrNameLst>
                      </p:cBhvr>
                      <p:to>
                        <p:strVal val="visible"/>
                      </p:to>
                    </p:set>
                    <p:animEffect transition="in" filter="wipe(left)">
                      <p:cBhvr>
                        <p:cTn dur="500"/>
                        <p:tgtEl>
                          <p:spTgt spid="111620"/>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6147"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2643"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44"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2"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3.5</a:t>
            </a:r>
            <a:endParaRPr lang="en-US" sz="2200" b="1" baseline="0" smtClean="0">
              <a:latin typeface="Arial" charset="0"/>
            </a:endParaRPr>
          </a:p>
        </p:txBody>
      </p:sp>
      <p:sp>
        <p:nvSpPr>
          <p:cNvPr id="6153"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Learning to Solve Problems</a:t>
            </a:r>
            <a:endParaRPr lang="en-US" b="1" baseline="0" smtClean="0">
              <a:solidFill>
                <a:schemeClr val="bg1"/>
              </a:solidFill>
              <a:latin typeface="Arial" charset="0"/>
            </a:endParaRPr>
          </a:p>
        </p:txBody>
      </p:sp>
      <p:sp>
        <p:nvSpPr>
          <p:cNvPr id="112654"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2655"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7950BD2-76A1-483B-BF4A-F6042F1818AB}" type="slidenum">
              <a:rPr lang="en-US" altLang="en-US"/>
              <a:pPr/>
              <a:t>‹#›</a:t>
            </a:fld>
            <a:endParaRPr lang="en-US" altLang="en-US"/>
          </a:p>
        </p:txBody>
      </p:sp>
      <p:sp>
        <p:nvSpPr>
          <p:cNvPr id="6156"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wipe(left)">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4">
                                            <p:txEl>
                                              <p:pRg st="0" end="0"/>
                                            </p:txEl>
                                          </p:spTgt>
                                        </p:tgtEl>
                                        <p:attrNameLst>
                                          <p:attrName>style.visibility</p:attrName>
                                        </p:attrNameLst>
                                      </p:cBhvr>
                                      <p:to>
                                        <p:strVal val="visible"/>
                                      </p:to>
                                    </p:set>
                                    <p:animEffect transition="in" filter="wipe(left)">
                                      <p:cBhvr>
                                        <p:cTn id="12" dur="500"/>
                                        <p:tgtEl>
                                          <p:spTgt spid="11264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2644">
                                            <p:txEl>
                                              <p:pRg st="1" end="1"/>
                                            </p:txEl>
                                          </p:spTgt>
                                        </p:tgtEl>
                                        <p:attrNameLst>
                                          <p:attrName>style.visibility</p:attrName>
                                        </p:attrNameLst>
                                      </p:cBhvr>
                                      <p:to>
                                        <p:strVal val="visible"/>
                                      </p:to>
                                    </p:set>
                                    <p:animEffect transition="in" filter="wipe(left)">
                                      <p:cBhvr>
                                        <p:cTn id="15" dur="500"/>
                                        <p:tgtEl>
                                          <p:spTgt spid="11264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2644">
                                            <p:txEl>
                                              <p:pRg st="2" end="2"/>
                                            </p:txEl>
                                          </p:spTgt>
                                        </p:tgtEl>
                                        <p:attrNameLst>
                                          <p:attrName>style.visibility</p:attrName>
                                        </p:attrNameLst>
                                      </p:cBhvr>
                                      <p:to>
                                        <p:strVal val="visible"/>
                                      </p:to>
                                    </p:set>
                                    <p:animEffect transition="in" filter="wipe(left)">
                                      <p:cBhvr>
                                        <p:cTn id="18" dur="500"/>
                                        <p:tgtEl>
                                          <p:spTgt spid="11264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44">
                                            <p:txEl>
                                              <p:pRg st="3" end="3"/>
                                            </p:txEl>
                                          </p:spTgt>
                                        </p:tgtEl>
                                        <p:attrNameLst>
                                          <p:attrName>style.visibility</p:attrName>
                                        </p:attrNameLst>
                                      </p:cBhvr>
                                      <p:to>
                                        <p:strVal val="visible"/>
                                      </p:to>
                                    </p:set>
                                    <p:animEffect transition="in" filter="wipe(left)">
                                      <p:cBhvr>
                                        <p:cTn id="21" dur="500"/>
                                        <p:tgtEl>
                                          <p:spTgt spid="11264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44">
                                            <p:txEl>
                                              <p:pRg st="4" end="4"/>
                                            </p:txEl>
                                          </p:spTgt>
                                        </p:tgtEl>
                                        <p:attrNameLst>
                                          <p:attrName>style.visibility</p:attrName>
                                        </p:attrNameLst>
                                      </p:cBhvr>
                                      <p:to>
                                        <p:strVal val="visible"/>
                                      </p:to>
                                    </p:set>
                                    <p:animEffect transition="in" filter="wipe(left)">
                                      <p:cBhvr>
                                        <p:cTn id="24" dur="500"/>
                                        <p:tgtEl>
                                          <p:spTgt spid="1126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P spid="112644" grpId="0" build="p" autoUpdateAnimBg="0">
        <p:tmplLst>
          <p:tmpl lvl="1">
            <p:tnLst>
              <p:par>
                <p:cTn presetID="22" presetClass="entr" presetSubtype="8" fill="hold" nodeType="click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2644"/>
                        </p:tgtEl>
                        <p:attrNameLst>
                          <p:attrName>style.visibility</p:attrName>
                        </p:attrNameLst>
                      </p:cBhvr>
                      <p:to>
                        <p:strVal val="visible"/>
                      </p:to>
                    </p:set>
                    <p:animEffect transition="in" filter="wipe(left)">
                      <p:cBhvr>
                        <p:cTn dur="500"/>
                        <p:tgtEl>
                          <p:spTgt spid="112644"/>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7171"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3667"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3668"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6"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3.6</a:t>
            </a:r>
            <a:endParaRPr lang="en-US" sz="2200" b="1" baseline="0" smtClean="0">
              <a:latin typeface="Arial" charset="0"/>
            </a:endParaRPr>
          </a:p>
        </p:txBody>
      </p:sp>
      <p:sp>
        <p:nvSpPr>
          <p:cNvPr id="7177" name="Text Box 9"/>
          <p:cNvSpPr txBox="1">
            <a:spLocks noChangeArrowheads="1"/>
          </p:cNvSpPr>
          <p:nvPr userDrawn="1"/>
        </p:nvSpPr>
        <p:spPr bwMode="auto">
          <a:xfrm>
            <a:off x="457200" y="5207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Percent Composition of Compounds</a:t>
            </a:r>
            <a:endParaRPr lang="en-US" b="1" baseline="0" smtClean="0">
              <a:solidFill>
                <a:schemeClr val="bg1"/>
              </a:solidFill>
              <a:latin typeface="Arial" charset="0"/>
            </a:endParaRPr>
          </a:p>
        </p:txBody>
      </p:sp>
      <p:sp>
        <p:nvSpPr>
          <p:cNvPr id="113678"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3679"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83CB6E2-4265-4E03-8726-DF49F3AAB91D}" type="slidenum">
              <a:rPr lang="en-US" altLang="en-US"/>
              <a:pPr/>
              <a:t>‹#›</a:t>
            </a:fld>
            <a:endParaRPr lang="en-US" altLang="en-US"/>
          </a:p>
        </p:txBody>
      </p:sp>
      <p:sp>
        <p:nvSpPr>
          <p:cNvPr id="7180"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67"/>
                                        </p:tgtEl>
                                        <p:attrNameLst>
                                          <p:attrName>style.visibility</p:attrName>
                                        </p:attrNameLst>
                                      </p:cBhvr>
                                      <p:to>
                                        <p:strVal val="visible"/>
                                      </p:to>
                                    </p:set>
                                    <p:animEffect transition="in" filter="wipe(left)">
                                      <p:cBhvr>
                                        <p:cTn id="7" dur="500"/>
                                        <p:tgtEl>
                                          <p:spTgt spid="113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8">
                                            <p:txEl>
                                              <p:pRg st="0" end="0"/>
                                            </p:txEl>
                                          </p:spTgt>
                                        </p:tgtEl>
                                        <p:attrNameLst>
                                          <p:attrName>style.visibility</p:attrName>
                                        </p:attrNameLst>
                                      </p:cBhvr>
                                      <p:to>
                                        <p:strVal val="visible"/>
                                      </p:to>
                                    </p:set>
                                    <p:animEffect transition="in" filter="wipe(left)">
                                      <p:cBhvr>
                                        <p:cTn id="12" dur="500"/>
                                        <p:tgtEl>
                                          <p:spTgt spid="113668">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3668">
                                            <p:txEl>
                                              <p:pRg st="1" end="1"/>
                                            </p:txEl>
                                          </p:spTgt>
                                        </p:tgtEl>
                                        <p:attrNameLst>
                                          <p:attrName>style.visibility</p:attrName>
                                        </p:attrNameLst>
                                      </p:cBhvr>
                                      <p:to>
                                        <p:strVal val="visible"/>
                                      </p:to>
                                    </p:set>
                                    <p:animEffect transition="in" filter="wipe(left)">
                                      <p:cBhvr>
                                        <p:cTn id="15" dur="500"/>
                                        <p:tgtEl>
                                          <p:spTgt spid="113668">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3668">
                                            <p:txEl>
                                              <p:pRg st="2" end="2"/>
                                            </p:txEl>
                                          </p:spTgt>
                                        </p:tgtEl>
                                        <p:attrNameLst>
                                          <p:attrName>style.visibility</p:attrName>
                                        </p:attrNameLst>
                                      </p:cBhvr>
                                      <p:to>
                                        <p:strVal val="visible"/>
                                      </p:to>
                                    </p:set>
                                    <p:animEffect transition="in" filter="wipe(left)">
                                      <p:cBhvr>
                                        <p:cTn id="18" dur="500"/>
                                        <p:tgtEl>
                                          <p:spTgt spid="113668">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3668">
                                            <p:txEl>
                                              <p:pRg st="3" end="3"/>
                                            </p:txEl>
                                          </p:spTgt>
                                        </p:tgtEl>
                                        <p:attrNameLst>
                                          <p:attrName>style.visibility</p:attrName>
                                        </p:attrNameLst>
                                      </p:cBhvr>
                                      <p:to>
                                        <p:strVal val="visible"/>
                                      </p:to>
                                    </p:set>
                                    <p:animEffect transition="in" filter="wipe(left)">
                                      <p:cBhvr>
                                        <p:cTn id="21" dur="500"/>
                                        <p:tgtEl>
                                          <p:spTgt spid="113668">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3668">
                                            <p:txEl>
                                              <p:pRg st="4" end="4"/>
                                            </p:txEl>
                                          </p:spTgt>
                                        </p:tgtEl>
                                        <p:attrNameLst>
                                          <p:attrName>style.visibility</p:attrName>
                                        </p:attrNameLst>
                                      </p:cBhvr>
                                      <p:to>
                                        <p:strVal val="visible"/>
                                      </p:to>
                                    </p:set>
                                    <p:animEffect transition="in" filter="wipe(left)">
                                      <p:cBhvr>
                                        <p:cTn id="24" dur="500"/>
                                        <p:tgtEl>
                                          <p:spTgt spid="1136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utoUpdateAnimBg="0"/>
      <p:bldP spid="113668" grpId="0" build="p" autoUpdateAnimBg="0">
        <p:tmplLst>
          <p:tmpl lvl="1">
            <p:tnLst>
              <p:par>
                <p:cTn presetID="22" presetClass="entr" presetSubtype="8" fill="hold" nodeType="click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3668"/>
                        </p:tgtEl>
                        <p:attrNameLst>
                          <p:attrName>style.visibility</p:attrName>
                        </p:attrNameLst>
                      </p:cBhvr>
                      <p:to>
                        <p:strVal val="visible"/>
                      </p:to>
                    </p:set>
                    <p:animEffect transition="in" filter="wipe(left)">
                      <p:cBhvr>
                        <p:cTn dur="500"/>
                        <p:tgtEl>
                          <p:spTgt spid="113668"/>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8195"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4691"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4692"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0"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3.7</a:t>
            </a:r>
            <a:endParaRPr lang="en-US" sz="2200" b="1" baseline="0" smtClean="0">
              <a:latin typeface="Arial" charset="0"/>
            </a:endParaRPr>
          </a:p>
        </p:txBody>
      </p:sp>
      <p:sp>
        <p:nvSpPr>
          <p:cNvPr id="8201"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Determining the Formula of a Compound</a:t>
            </a:r>
            <a:endParaRPr lang="en-US" b="1" baseline="0" smtClean="0">
              <a:solidFill>
                <a:schemeClr val="bg1"/>
              </a:solidFill>
              <a:latin typeface="Arial" charset="0"/>
            </a:endParaRPr>
          </a:p>
        </p:txBody>
      </p:sp>
      <p:sp>
        <p:nvSpPr>
          <p:cNvPr id="114702"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4703"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63071E2-4702-4474-910F-A51435C6F582}" type="slidenum">
              <a:rPr lang="en-US" altLang="en-US"/>
              <a:pPr/>
              <a:t>‹#›</a:t>
            </a:fld>
            <a:endParaRPr lang="en-US" altLang="en-US"/>
          </a:p>
        </p:txBody>
      </p:sp>
      <p:sp>
        <p:nvSpPr>
          <p:cNvPr id="8204"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left)">
                                      <p:cBhvr>
                                        <p:cTn id="7" dur="500"/>
                                        <p:tgtEl>
                                          <p:spTgt spid="114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2">
                                            <p:txEl>
                                              <p:pRg st="0" end="0"/>
                                            </p:txEl>
                                          </p:spTgt>
                                        </p:tgtEl>
                                        <p:attrNameLst>
                                          <p:attrName>style.visibility</p:attrName>
                                        </p:attrNameLst>
                                      </p:cBhvr>
                                      <p:to>
                                        <p:strVal val="visible"/>
                                      </p:to>
                                    </p:set>
                                    <p:animEffect transition="in" filter="wipe(left)">
                                      <p:cBhvr>
                                        <p:cTn id="12" dur="500"/>
                                        <p:tgtEl>
                                          <p:spTgt spid="114692">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4692">
                                            <p:txEl>
                                              <p:pRg st="1" end="1"/>
                                            </p:txEl>
                                          </p:spTgt>
                                        </p:tgtEl>
                                        <p:attrNameLst>
                                          <p:attrName>style.visibility</p:attrName>
                                        </p:attrNameLst>
                                      </p:cBhvr>
                                      <p:to>
                                        <p:strVal val="visible"/>
                                      </p:to>
                                    </p:set>
                                    <p:animEffect transition="in" filter="wipe(left)">
                                      <p:cBhvr>
                                        <p:cTn id="15" dur="500"/>
                                        <p:tgtEl>
                                          <p:spTgt spid="114692">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4692">
                                            <p:txEl>
                                              <p:pRg st="2" end="2"/>
                                            </p:txEl>
                                          </p:spTgt>
                                        </p:tgtEl>
                                        <p:attrNameLst>
                                          <p:attrName>style.visibility</p:attrName>
                                        </p:attrNameLst>
                                      </p:cBhvr>
                                      <p:to>
                                        <p:strVal val="visible"/>
                                      </p:to>
                                    </p:set>
                                    <p:animEffect transition="in" filter="wipe(left)">
                                      <p:cBhvr>
                                        <p:cTn id="18" dur="500"/>
                                        <p:tgtEl>
                                          <p:spTgt spid="114692">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4692">
                                            <p:txEl>
                                              <p:pRg st="3" end="3"/>
                                            </p:txEl>
                                          </p:spTgt>
                                        </p:tgtEl>
                                        <p:attrNameLst>
                                          <p:attrName>style.visibility</p:attrName>
                                        </p:attrNameLst>
                                      </p:cBhvr>
                                      <p:to>
                                        <p:strVal val="visible"/>
                                      </p:to>
                                    </p:set>
                                    <p:animEffect transition="in" filter="wipe(left)">
                                      <p:cBhvr>
                                        <p:cTn id="21" dur="500"/>
                                        <p:tgtEl>
                                          <p:spTgt spid="114692">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4692">
                                            <p:txEl>
                                              <p:pRg st="4" end="4"/>
                                            </p:txEl>
                                          </p:spTgt>
                                        </p:tgtEl>
                                        <p:attrNameLst>
                                          <p:attrName>style.visibility</p:attrName>
                                        </p:attrNameLst>
                                      </p:cBhvr>
                                      <p:to>
                                        <p:strVal val="visible"/>
                                      </p:to>
                                    </p:set>
                                    <p:animEffect transition="in" filter="wipe(left)">
                                      <p:cBhvr>
                                        <p:cTn id="24" dur="500"/>
                                        <p:tgtEl>
                                          <p:spTgt spid="1146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P spid="114692" grpId="0" build="p" autoUpdateAnimBg="0">
        <p:tmplLst>
          <p:tmpl lvl="1">
            <p:tnLst>
              <p:par>
                <p:cTn presetID="22" presetClass="entr" presetSubtype="8" fill="hold" nodeType="click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4692"/>
                        </p:tgtEl>
                        <p:attrNameLst>
                          <p:attrName>style.visibility</p:attrName>
                        </p:attrNameLst>
                      </p:cBhvr>
                      <p:to>
                        <p:strVal val="visible"/>
                      </p:to>
                    </p:set>
                    <p:animEffect transition="in" filter="wipe(left)">
                      <p:cBhvr>
                        <p:cTn dur="500"/>
                        <p:tgtEl>
                          <p:spTgt spid="114692"/>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9219"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0"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1"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5715"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5716"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4"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3.8</a:t>
            </a:r>
            <a:endParaRPr lang="en-US" sz="2200" b="1" baseline="0" smtClean="0">
              <a:latin typeface="Arial" charset="0"/>
            </a:endParaRPr>
          </a:p>
        </p:txBody>
      </p:sp>
      <p:sp>
        <p:nvSpPr>
          <p:cNvPr id="9225"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Chemical Equations</a:t>
            </a:r>
            <a:endParaRPr lang="en-US" b="1" baseline="0" smtClean="0">
              <a:solidFill>
                <a:schemeClr val="bg1"/>
              </a:solidFill>
              <a:latin typeface="Arial" charset="0"/>
            </a:endParaRPr>
          </a:p>
        </p:txBody>
      </p:sp>
      <p:sp>
        <p:nvSpPr>
          <p:cNvPr id="115726"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5727"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D6CC8947-4763-4435-8FA0-D0CECFB55AF7}" type="slidenum">
              <a:rPr lang="en-US" altLang="en-US"/>
              <a:pPr/>
              <a:t>‹#›</a:t>
            </a:fld>
            <a:endParaRPr lang="en-US" altLang="en-US"/>
          </a:p>
        </p:txBody>
      </p:sp>
      <p:sp>
        <p:nvSpPr>
          <p:cNvPr id="9228"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wipe(left)">
                                      <p:cBhvr>
                                        <p:cTn id="7" dur="500"/>
                                        <p:tgtEl>
                                          <p:spTgt spid="115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716">
                                            <p:txEl>
                                              <p:pRg st="0" end="0"/>
                                            </p:txEl>
                                          </p:spTgt>
                                        </p:tgtEl>
                                        <p:attrNameLst>
                                          <p:attrName>style.visibility</p:attrName>
                                        </p:attrNameLst>
                                      </p:cBhvr>
                                      <p:to>
                                        <p:strVal val="visible"/>
                                      </p:to>
                                    </p:set>
                                    <p:animEffect transition="in" filter="wipe(left)">
                                      <p:cBhvr>
                                        <p:cTn id="12" dur="500"/>
                                        <p:tgtEl>
                                          <p:spTgt spid="11571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5716">
                                            <p:txEl>
                                              <p:pRg st="1" end="1"/>
                                            </p:txEl>
                                          </p:spTgt>
                                        </p:tgtEl>
                                        <p:attrNameLst>
                                          <p:attrName>style.visibility</p:attrName>
                                        </p:attrNameLst>
                                      </p:cBhvr>
                                      <p:to>
                                        <p:strVal val="visible"/>
                                      </p:to>
                                    </p:set>
                                    <p:animEffect transition="in" filter="wipe(left)">
                                      <p:cBhvr>
                                        <p:cTn id="15" dur="500"/>
                                        <p:tgtEl>
                                          <p:spTgt spid="11571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5716">
                                            <p:txEl>
                                              <p:pRg st="2" end="2"/>
                                            </p:txEl>
                                          </p:spTgt>
                                        </p:tgtEl>
                                        <p:attrNameLst>
                                          <p:attrName>style.visibility</p:attrName>
                                        </p:attrNameLst>
                                      </p:cBhvr>
                                      <p:to>
                                        <p:strVal val="visible"/>
                                      </p:to>
                                    </p:set>
                                    <p:animEffect transition="in" filter="wipe(left)">
                                      <p:cBhvr>
                                        <p:cTn id="18" dur="500"/>
                                        <p:tgtEl>
                                          <p:spTgt spid="11571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5716">
                                            <p:txEl>
                                              <p:pRg st="3" end="3"/>
                                            </p:txEl>
                                          </p:spTgt>
                                        </p:tgtEl>
                                        <p:attrNameLst>
                                          <p:attrName>style.visibility</p:attrName>
                                        </p:attrNameLst>
                                      </p:cBhvr>
                                      <p:to>
                                        <p:strVal val="visible"/>
                                      </p:to>
                                    </p:set>
                                    <p:animEffect transition="in" filter="wipe(left)">
                                      <p:cBhvr>
                                        <p:cTn id="21" dur="500"/>
                                        <p:tgtEl>
                                          <p:spTgt spid="115716">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5716">
                                            <p:txEl>
                                              <p:pRg st="4" end="4"/>
                                            </p:txEl>
                                          </p:spTgt>
                                        </p:tgtEl>
                                        <p:attrNameLst>
                                          <p:attrName>style.visibility</p:attrName>
                                        </p:attrNameLst>
                                      </p:cBhvr>
                                      <p:to>
                                        <p:strVal val="visible"/>
                                      </p:to>
                                    </p:set>
                                    <p:animEffect transition="in" filter="wipe(left)">
                                      <p:cBhvr>
                                        <p:cTn id="24" dur="500"/>
                                        <p:tgtEl>
                                          <p:spTgt spid="1157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utoUpdateAnimBg="0"/>
      <p:bldP spid="115716" grpId="0" build="p" autoUpdateAnimBg="0">
        <p:tmplLst>
          <p:tmpl lvl="1">
            <p:tnLst>
              <p:par>
                <p:cTn presetID="22" presetClass="entr" presetSubtype="8" fill="hold" nodeType="clickEffect">
                  <p:stCondLst>
                    <p:cond delay="0"/>
                  </p:stCondLst>
                  <p:childTnLst>
                    <p:set>
                      <p:cBhvr>
                        <p:cTn dur="1" fill="hold">
                          <p:stCondLst>
                            <p:cond delay="0"/>
                          </p:stCondLst>
                        </p:cTn>
                        <p:tgtEl>
                          <p:spTgt spid="115716"/>
                        </p:tgtEl>
                        <p:attrNameLst>
                          <p:attrName>style.visibility</p:attrName>
                        </p:attrNameLst>
                      </p:cBhvr>
                      <p:to>
                        <p:strVal val="visible"/>
                      </p:to>
                    </p:set>
                    <p:animEffect transition="in" filter="wipe(left)">
                      <p:cBhvr>
                        <p:cTn dur="500"/>
                        <p:tgtEl>
                          <p:spTgt spid="11571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5716"/>
                        </p:tgtEl>
                        <p:attrNameLst>
                          <p:attrName>style.visibility</p:attrName>
                        </p:attrNameLst>
                      </p:cBhvr>
                      <p:to>
                        <p:strVal val="visible"/>
                      </p:to>
                    </p:set>
                    <p:animEffect transition="in" filter="wipe(left)">
                      <p:cBhvr>
                        <p:cTn dur="500"/>
                        <p:tgtEl>
                          <p:spTgt spid="11571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5716"/>
                        </p:tgtEl>
                        <p:attrNameLst>
                          <p:attrName>style.visibility</p:attrName>
                        </p:attrNameLst>
                      </p:cBhvr>
                      <p:to>
                        <p:strVal val="visible"/>
                      </p:to>
                    </p:set>
                    <p:animEffect transition="in" filter="wipe(left)">
                      <p:cBhvr>
                        <p:cTn dur="500"/>
                        <p:tgtEl>
                          <p:spTgt spid="11571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5716"/>
                        </p:tgtEl>
                        <p:attrNameLst>
                          <p:attrName>style.visibility</p:attrName>
                        </p:attrNameLst>
                      </p:cBhvr>
                      <p:to>
                        <p:strVal val="visible"/>
                      </p:to>
                    </p:set>
                    <p:animEffect transition="in" filter="wipe(left)">
                      <p:cBhvr>
                        <p:cTn dur="500"/>
                        <p:tgtEl>
                          <p:spTgt spid="11571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5716"/>
                        </p:tgtEl>
                        <p:attrNameLst>
                          <p:attrName>style.visibility</p:attrName>
                        </p:attrNameLst>
                      </p:cBhvr>
                      <p:to>
                        <p:strVal val="visible"/>
                      </p:to>
                    </p:set>
                    <p:animEffect transition="in" filter="wipe(left)">
                      <p:cBhvr>
                        <p:cTn dur="500"/>
                        <p:tgtEl>
                          <p:spTgt spid="115716"/>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0"/>
          <p:cNvSpPr>
            <a:spLocks noChangeArrowheads="1"/>
          </p:cNvSpPr>
          <p:nvPr userDrawn="1"/>
        </p:nvSpPr>
        <p:spPr bwMode="auto">
          <a:xfrm>
            <a:off x="0" y="457200"/>
            <a:ext cx="9144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endParaRPr lang="en-US" altLang="en-US" smtClean="0"/>
          </a:p>
        </p:txBody>
      </p:sp>
      <p:sp>
        <p:nvSpPr>
          <p:cNvPr id="10243" name="Line 11"/>
          <p:cNvSpPr>
            <a:spLocks noChangeShapeType="1"/>
          </p:cNvSpPr>
          <p:nvPr userDrawn="1"/>
        </p:nvSpPr>
        <p:spPr bwMode="auto">
          <a:xfrm>
            <a:off x="381000" y="12700"/>
            <a:ext cx="2209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Arc 12"/>
          <p:cNvSpPr>
            <a:spLocks/>
          </p:cNvSpPr>
          <p:nvPr userDrawn="1"/>
        </p:nvSpPr>
        <p:spPr bwMode="auto">
          <a:xfrm>
            <a:off x="2590800" y="12700"/>
            <a:ext cx="533400" cy="444500"/>
          </a:xfrm>
          <a:custGeom>
            <a:avLst/>
            <a:gdLst>
              <a:gd name="T0" fmla="*/ 0 w 21600"/>
              <a:gd name="T1" fmla="*/ 0 h 21600"/>
              <a:gd name="T2" fmla="*/ 325275642 w 21600"/>
              <a:gd name="T3" fmla="*/ 188238218 h 21600"/>
              <a:gd name="T4" fmla="*/ 0 w 21600"/>
              <a:gd name="T5" fmla="*/ 18823821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Rectangle 13"/>
          <p:cNvSpPr>
            <a:spLocks noChangeArrowheads="1"/>
          </p:cNvSpPr>
          <p:nvPr userDrawn="1"/>
        </p:nvSpPr>
        <p:spPr bwMode="auto">
          <a:xfrm>
            <a:off x="12700" y="12700"/>
            <a:ext cx="457200" cy="457200"/>
          </a:xfrm>
          <a:prstGeom prst="rect">
            <a:avLst/>
          </a:prstGeom>
          <a:solidFill>
            <a:srgbClr val="F3E8A3"/>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ctr">
              <a:defRPr/>
            </a:pPr>
            <a:endParaRPr lang="en-US" altLang="en-US" smtClean="0"/>
          </a:p>
        </p:txBody>
      </p:sp>
      <p:sp>
        <p:nvSpPr>
          <p:cNvPr id="116739" name="Rectangle 3"/>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6740" name="Rectangle 4"/>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8" name="Text Box 8"/>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sz="2200" b="1" baseline="0" smtClean="0">
                <a:solidFill>
                  <a:srgbClr val="D6000E"/>
                </a:solidFill>
                <a:latin typeface="Arial" charset="0"/>
              </a:rPr>
              <a:t>Section 3.9</a:t>
            </a:r>
            <a:endParaRPr lang="en-US" sz="2200" b="1" baseline="0" smtClean="0">
              <a:latin typeface="Arial" charset="0"/>
            </a:endParaRPr>
          </a:p>
        </p:txBody>
      </p:sp>
      <p:sp>
        <p:nvSpPr>
          <p:cNvPr id="10249" name="Text Box 9"/>
          <p:cNvSpPr txBox="1">
            <a:spLocks noChangeArrowheads="1"/>
          </p:cNvSpPr>
          <p:nvPr userDrawn="1"/>
        </p:nvSpPr>
        <p:spPr bwMode="auto">
          <a:xfrm>
            <a:off x="457200" y="533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defRPr/>
            </a:pPr>
            <a:r>
              <a:rPr lang="en-US" b="1" baseline="0" smtClean="0">
                <a:solidFill>
                  <a:schemeClr val="bg1"/>
                </a:solidFill>
                <a:latin typeface="Arial" charset="0"/>
                <a:cs typeface="Times New Roman" pitchFamily="18" charset="0"/>
              </a:rPr>
              <a:t>Balancing Chemical Equations</a:t>
            </a:r>
            <a:endParaRPr lang="en-US" b="1" baseline="0" smtClean="0">
              <a:solidFill>
                <a:schemeClr val="bg1"/>
              </a:solidFill>
              <a:latin typeface="Arial" charset="0"/>
            </a:endParaRPr>
          </a:p>
        </p:txBody>
      </p:sp>
      <p:sp>
        <p:nvSpPr>
          <p:cNvPr id="116750" name="Rectangle 14"/>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pPr>
              <a:defRPr/>
            </a:pPr>
            <a:r>
              <a:rPr lang="en-US"/>
              <a:t>Copyright © Cengage Learning. All rights reserved</a:t>
            </a:r>
          </a:p>
        </p:txBody>
      </p:sp>
      <p:sp>
        <p:nvSpPr>
          <p:cNvPr id="116751" name="Rectangle 15"/>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28C19EF4-CE28-4B5C-8D42-701C5CAEB70C}" type="slidenum">
              <a:rPr lang="en-US" altLang="en-US"/>
              <a:pPr/>
              <a:t>‹#›</a:t>
            </a:fld>
            <a:endParaRPr lang="en-US" altLang="en-US"/>
          </a:p>
        </p:txBody>
      </p:sp>
      <p:sp>
        <p:nvSpPr>
          <p:cNvPr id="10252" name="Text Box 16"/>
          <p:cNvSpPr txBox="1">
            <a:spLocks noChangeArrowheads="1"/>
          </p:cNvSpPr>
          <p:nvPr userDrawn="1"/>
        </p:nvSpPr>
        <p:spPr bwMode="auto">
          <a:xfrm>
            <a:off x="8153400" y="6400800"/>
            <a:ext cx="9906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30000">
                <a:solidFill>
                  <a:schemeClr val="tx1"/>
                </a:solidFill>
                <a:latin typeface="Times" pitchFamily="18" charset="0"/>
              </a:defRPr>
            </a:lvl1pPr>
            <a:lvl2pPr marL="742950" indent="-285750">
              <a:defRPr sz="2400" baseline="30000">
                <a:solidFill>
                  <a:schemeClr val="tx1"/>
                </a:solidFill>
                <a:latin typeface="Times" pitchFamily="18" charset="0"/>
              </a:defRPr>
            </a:lvl2pPr>
            <a:lvl3pPr marL="1143000" indent="-228600">
              <a:defRPr sz="2400" baseline="30000">
                <a:solidFill>
                  <a:schemeClr val="tx1"/>
                </a:solidFill>
                <a:latin typeface="Times" pitchFamily="18" charset="0"/>
              </a:defRPr>
            </a:lvl3pPr>
            <a:lvl4pPr marL="1600200" indent="-228600">
              <a:defRPr sz="2400" baseline="30000">
                <a:solidFill>
                  <a:schemeClr val="tx1"/>
                </a:solidFill>
                <a:latin typeface="Times" pitchFamily="18" charset="0"/>
              </a:defRPr>
            </a:lvl4pPr>
            <a:lvl5pPr marL="2057400" indent="-228600">
              <a:defRPr sz="2400" baseline="30000">
                <a:solidFill>
                  <a:schemeClr val="tx1"/>
                </a:solidFill>
                <a:latin typeface="Times" pitchFamily="18" charset="0"/>
              </a:defRPr>
            </a:lvl5pPr>
            <a:lvl6pPr marL="2514600" indent="-228600" eaLnBrk="0" fontAlgn="base" hangingPunct="0">
              <a:spcBef>
                <a:spcPct val="0"/>
              </a:spcBef>
              <a:spcAft>
                <a:spcPct val="0"/>
              </a:spcAft>
              <a:defRPr sz="2400" baseline="30000">
                <a:solidFill>
                  <a:schemeClr val="tx1"/>
                </a:solidFill>
                <a:latin typeface="Times" pitchFamily="18" charset="0"/>
              </a:defRPr>
            </a:lvl6pPr>
            <a:lvl7pPr marL="2971800" indent="-228600" eaLnBrk="0" fontAlgn="base" hangingPunct="0">
              <a:spcBef>
                <a:spcPct val="0"/>
              </a:spcBef>
              <a:spcAft>
                <a:spcPct val="0"/>
              </a:spcAft>
              <a:defRPr sz="2400" baseline="30000">
                <a:solidFill>
                  <a:schemeClr val="tx1"/>
                </a:solidFill>
                <a:latin typeface="Times" pitchFamily="18" charset="0"/>
              </a:defRPr>
            </a:lvl7pPr>
            <a:lvl8pPr marL="3429000" indent="-228600" eaLnBrk="0" fontAlgn="base" hangingPunct="0">
              <a:spcBef>
                <a:spcPct val="0"/>
              </a:spcBef>
              <a:spcAft>
                <a:spcPct val="0"/>
              </a:spcAft>
              <a:defRPr sz="2400" baseline="30000">
                <a:solidFill>
                  <a:schemeClr val="tx1"/>
                </a:solidFill>
                <a:latin typeface="Times" pitchFamily="18" charset="0"/>
              </a:defRPr>
            </a:lvl8pPr>
            <a:lvl9pPr marL="3886200" indent="-228600" eaLnBrk="0" fontAlgn="base" hangingPunct="0">
              <a:spcBef>
                <a:spcPct val="0"/>
              </a:spcBef>
              <a:spcAft>
                <a:spcPct val="0"/>
              </a:spcAft>
              <a:defRPr sz="2400" baseline="30000">
                <a:solidFill>
                  <a:schemeClr val="tx1"/>
                </a:solidFill>
                <a:latin typeface="Times" pitchFamily="18" charset="0"/>
              </a:defRPr>
            </a:lvl9pPr>
          </a:lstStyle>
          <a:p>
            <a:pPr algn="r">
              <a:spcBef>
                <a:spcPct val="50000"/>
              </a:spcBef>
              <a:defRPr/>
            </a:pPr>
            <a:r>
              <a:rPr lang="en-US" sz="1000" smtClean="0">
                <a:latin typeface="Arial Unicode MS" pitchFamily="34" charset="-128"/>
                <a:hlinkClick r:id="rId14" action="ppaction://hlinksldjump"/>
              </a:rPr>
              <a:t>Return to TOC</a:t>
            </a:r>
            <a:endParaRPr lang="en-US" sz="1000" smtClean="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wipe(left)">
                                      <p:cBhvr>
                                        <p:cTn id="7" dur="500"/>
                                        <p:tgtEl>
                                          <p:spTgt spid="116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0">
                                            <p:txEl>
                                              <p:pRg st="0" end="0"/>
                                            </p:txEl>
                                          </p:spTgt>
                                        </p:tgtEl>
                                        <p:attrNameLst>
                                          <p:attrName>style.visibility</p:attrName>
                                        </p:attrNameLst>
                                      </p:cBhvr>
                                      <p:to>
                                        <p:strVal val="visible"/>
                                      </p:to>
                                    </p:set>
                                    <p:animEffect transition="in" filter="wipe(left)">
                                      <p:cBhvr>
                                        <p:cTn id="12" dur="500"/>
                                        <p:tgtEl>
                                          <p:spTgt spid="11674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6740">
                                            <p:txEl>
                                              <p:pRg st="1" end="1"/>
                                            </p:txEl>
                                          </p:spTgt>
                                        </p:tgtEl>
                                        <p:attrNameLst>
                                          <p:attrName>style.visibility</p:attrName>
                                        </p:attrNameLst>
                                      </p:cBhvr>
                                      <p:to>
                                        <p:strVal val="visible"/>
                                      </p:to>
                                    </p:set>
                                    <p:animEffect transition="in" filter="wipe(left)">
                                      <p:cBhvr>
                                        <p:cTn id="15" dur="500"/>
                                        <p:tgtEl>
                                          <p:spTgt spid="11674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6740">
                                            <p:txEl>
                                              <p:pRg st="2" end="2"/>
                                            </p:txEl>
                                          </p:spTgt>
                                        </p:tgtEl>
                                        <p:attrNameLst>
                                          <p:attrName>style.visibility</p:attrName>
                                        </p:attrNameLst>
                                      </p:cBhvr>
                                      <p:to>
                                        <p:strVal val="visible"/>
                                      </p:to>
                                    </p:set>
                                    <p:animEffect transition="in" filter="wipe(left)">
                                      <p:cBhvr>
                                        <p:cTn id="18" dur="500"/>
                                        <p:tgtEl>
                                          <p:spTgt spid="11674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6740">
                                            <p:txEl>
                                              <p:pRg st="3" end="3"/>
                                            </p:txEl>
                                          </p:spTgt>
                                        </p:tgtEl>
                                        <p:attrNameLst>
                                          <p:attrName>style.visibility</p:attrName>
                                        </p:attrNameLst>
                                      </p:cBhvr>
                                      <p:to>
                                        <p:strVal val="visible"/>
                                      </p:to>
                                    </p:set>
                                    <p:animEffect transition="in" filter="wipe(left)">
                                      <p:cBhvr>
                                        <p:cTn id="21" dur="500"/>
                                        <p:tgtEl>
                                          <p:spTgt spid="11674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6740">
                                            <p:txEl>
                                              <p:pRg st="4" end="4"/>
                                            </p:txEl>
                                          </p:spTgt>
                                        </p:tgtEl>
                                        <p:attrNameLst>
                                          <p:attrName>style.visibility</p:attrName>
                                        </p:attrNameLst>
                                      </p:cBhvr>
                                      <p:to>
                                        <p:strVal val="visible"/>
                                      </p:to>
                                    </p:set>
                                    <p:animEffect transition="in" filter="wipe(left)">
                                      <p:cBhvr>
                                        <p:cTn id="24" dur="500"/>
                                        <p:tgtEl>
                                          <p:spTgt spid="1167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P spid="116740" grpId="0" build="p" autoUpdateAnimBg="0">
        <p:tmplLst>
          <p:tmpl lvl="1">
            <p:tnLst>
              <p:par>
                <p:cTn presetID="22" presetClass="entr" presetSubtype="8" fill="hold" nodeType="clickEffect">
                  <p:stCondLst>
                    <p:cond delay="0"/>
                  </p:stCondLst>
                  <p:childTnLst>
                    <p:set>
                      <p:cBhvr>
                        <p:cTn dur="1" fill="hold">
                          <p:stCondLst>
                            <p:cond delay="0"/>
                          </p:stCondLst>
                        </p:cTn>
                        <p:tgtEl>
                          <p:spTgt spid="116740"/>
                        </p:tgtEl>
                        <p:attrNameLst>
                          <p:attrName>style.visibility</p:attrName>
                        </p:attrNameLst>
                      </p:cBhvr>
                      <p:to>
                        <p:strVal val="visible"/>
                      </p:to>
                    </p:set>
                    <p:animEffect transition="in" filter="wipe(left)">
                      <p:cBhvr>
                        <p:cTn dur="500"/>
                        <p:tgtEl>
                          <p:spTgt spid="11674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6740"/>
                        </p:tgtEl>
                        <p:attrNameLst>
                          <p:attrName>style.visibility</p:attrName>
                        </p:attrNameLst>
                      </p:cBhvr>
                      <p:to>
                        <p:strVal val="visible"/>
                      </p:to>
                    </p:set>
                    <p:animEffect transition="in" filter="wipe(left)">
                      <p:cBhvr>
                        <p:cTn dur="500"/>
                        <p:tgtEl>
                          <p:spTgt spid="11674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6740"/>
                        </p:tgtEl>
                        <p:attrNameLst>
                          <p:attrName>style.visibility</p:attrName>
                        </p:attrNameLst>
                      </p:cBhvr>
                      <p:to>
                        <p:strVal val="visible"/>
                      </p:to>
                    </p:set>
                    <p:animEffect transition="in" filter="wipe(left)">
                      <p:cBhvr>
                        <p:cTn dur="500"/>
                        <p:tgtEl>
                          <p:spTgt spid="11674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6740"/>
                        </p:tgtEl>
                        <p:attrNameLst>
                          <p:attrName>style.visibility</p:attrName>
                        </p:attrNameLst>
                      </p:cBhvr>
                      <p:to>
                        <p:strVal val="visible"/>
                      </p:to>
                    </p:set>
                    <p:animEffect transition="in" filter="wipe(left)">
                      <p:cBhvr>
                        <p:cTn dur="500"/>
                        <p:tgtEl>
                          <p:spTgt spid="11674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6740"/>
                        </p:tgtEl>
                        <p:attrNameLst>
                          <p:attrName>style.visibility</p:attrName>
                        </p:attrNameLst>
                      </p:cBhvr>
                      <p:to>
                        <p:strVal val="visible"/>
                      </p:to>
                    </p:set>
                    <p:animEffect transition="in" filter="wipe(left)">
                      <p:cBhvr>
                        <p:cTn dur="500"/>
                        <p:tgtEl>
                          <p:spTgt spid="116740"/>
                        </p:tgtEl>
                      </p:cBhvr>
                    </p:animEffect>
                  </p:childTnLst>
                </p:cTn>
              </p:par>
            </p:tnLst>
          </p:tmpl>
        </p:tmplLst>
      </p:bldP>
    </p:bldLst>
  </p:timing>
  <p:hf hdr="0" dt="0"/>
  <p:txStyles>
    <p:titleStyle>
      <a:lvl1pPr algn="l" rtl="0" eaLnBrk="0" fontAlgn="base" hangingPunct="0">
        <a:spcBef>
          <a:spcPct val="0"/>
        </a:spcBef>
        <a:spcAft>
          <a:spcPct val="0"/>
        </a:spcAft>
        <a:defRPr sz="2400" b="1">
          <a:solidFill>
            <a:srgbClr val="7C2878"/>
          </a:solidFill>
          <a:latin typeface="+mj-lt"/>
          <a:ea typeface="+mj-ea"/>
          <a:cs typeface="+mj-cs"/>
        </a:defRPr>
      </a:lvl1pPr>
      <a:lvl2pPr algn="l" rtl="0" eaLnBrk="0" fontAlgn="base" hangingPunct="0">
        <a:spcBef>
          <a:spcPct val="0"/>
        </a:spcBef>
        <a:spcAft>
          <a:spcPct val="0"/>
        </a:spcAft>
        <a:defRPr sz="2400" b="1">
          <a:solidFill>
            <a:srgbClr val="7C2878"/>
          </a:solidFill>
          <a:latin typeface="Arial" charset="0"/>
        </a:defRPr>
      </a:lvl2pPr>
      <a:lvl3pPr algn="l" rtl="0" eaLnBrk="0" fontAlgn="base" hangingPunct="0">
        <a:spcBef>
          <a:spcPct val="0"/>
        </a:spcBef>
        <a:spcAft>
          <a:spcPct val="0"/>
        </a:spcAft>
        <a:defRPr sz="2400" b="1">
          <a:solidFill>
            <a:srgbClr val="7C2878"/>
          </a:solidFill>
          <a:latin typeface="Arial" charset="0"/>
        </a:defRPr>
      </a:lvl3pPr>
      <a:lvl4pPr algn="l" rtl="0" eaLnBrk="0" fontAlgn="base" hangingPunct="0">
        <a:spcBef>
          <a:spcPct val="0"/>
        </a:spcBef>
        <a:spcAft>
          <a:spcPct val="0"/>
        </a:spcAft>
        <a:defRPr sz="2400" b="1">
          <a:solidFill>
            <a:srgbClr val="7C2878"/>
          </a:solidFill>
          <a:latin typeface="Arial" charset="0"/>
        </a:defRPr>
      </a:lvl4pPr>
      <a:lvl5pPr algn="l" rtl="0" eaLnBrk="0" fontAlgn="base" hangingPunct="0">
        <a:spcBef>
          <a:spcPct val="0"/>
        </a:spcBef>
        <a:spcAft>
          <a:spcPct val="0"/>
        </a:spcAft>
        <a:defRPr sz="2400" b="1">
          <a:solidFill>
            <a:srgbClr val="7C2878"/>
          </a:solidFill>
          <a:latin typeface="Arial"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4.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14.xml"/><Relationship Id="rId7" Type="http://schemas.openxmlformats.org/officeDocument/2006/relationships/slide" Target="slide23.xml"/><Relationship Id="rId2" Type="http://schemas.openxmlformats.org/officeDocument/2006/relationships/slide" Target="slide4.xml"/><Relationship Id="rId1" Type="http://schemas.openxmlformats.org/officeDocument/2006/relationships/slideLayout" Target="../slideLayouts/slideLayout123.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18.xml"/><Relationship Id="rId9"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wmf"/><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ctrTitle"/>
          </p:nvPr>
        </p:nvSpPr>
        <p:spPr/>
        <p:txBody>
          <a:bodyPr/>
          <a:lstStyle/>
          <a:p>
            <a:pPr eaLnBrk="1" hangingPunct="1"/>
            <a:r>
              <a:rPr lang="en-US" altLang="en-US" sz="2800" smtClean="0"/>
              <a:t>Chapter 3</a:t>
            </a:r>
          </a:p>
        </p:txBody>
      </p:sp>
      <p:sp>
        <p:nvSpPr>
          <p:cNvPr id="77827" name="Rectangle 5"/>
          <p:cNvSpPr>
            <a:spLocks noGrp="1" noChangeArrowheads="1"/>
          </p:cNvSpPr>
          <p:nvPr>
            <p:ph type="subTitle" idx="1"/>
          </p:nvPr>
        </p:nvSpPr>
        <p:spPr>
          <a:xfrm>
            <a:off x="5334000" y="3352800"/>
            <a:ext cx="3136900" cy="457200"/>
          </a:xfrm>
        </p:spPr>
        <p:txBody>
          <a:bodyPr/>
          <a:lstStyle/>
          <a:p>
            <a:pPr eaLnBrk="1" hangingPunct="1"/>
            <a:r>
              <a:rPr lang="en-US" altLang="en-US" smtClean="0"/>
              <a:t>Stoichiometry</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11188"/>
            <a:ext cx="551973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Line 2"/>
          <p:cNvSpPr>
            <a:spLocks noChangeShapeType="1"/>
          </p:cNvSpPr>
          <p:nvPr/>
        </p:nvSpPr>
        <p:spPr bwMode="auto">
          <a:xfrm>
            <a:off x="914400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4" name="Line 3"/>
          <p:cNvSpPr>
            <a:spLocks noChangeShapeType="1"/>
          </p:cNvSpPr>
          <p:nvPr/>
        </p:nvSpPr>
        <p:spPr bwMode="auto">
          <a:xfrm>
            <a:off x="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5"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46" name="Rectangle 5"/>
          <p:cNvSpPr>
            <a:spLocks noChangeArrowheads="1"/>
          </p:cNvSpPr>
          <p:nvPr/>
        </p:nvSpPr>
        <p:spPr bwMode="auto">
          <a:xfrm>
            <a:off x="228600" y="22860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baseline="0">
                <a:solidFill>
                  <a:srgbClr val="333399"/>
                </a:solidFill>
                <a:ea typeface="ＭＳ Ｐゴシック" panose="020B0600070205080204" pitchFamily="34" charset="-128"/>
              </a:rPr>
              <a:t>From the AP Sample Questions…</a:t>
            </a:r>
            <a:endParaRPr lang="en-US" altLang="en-US" sz="2400" i="1" baseline="0">
              <a:solidFill>
                <a:srgbClr val="333333"/>
              </a:solidFill>
              <a:ea typeface="ＭＳ Ｐゴシック" panose="020B0600070205080204" pitchFamily="34" charset="-128"/>
            </a:endParaRPr>
          </a:p>
        </p:txBody>
      </p:sp>
      <p:sp>
        <p:nvSpPr>
          <p:cNvPr id="87047" name="Rectangle 9"/>
          <p:cNvSpPr>
            <a:spLocks noChangeArrowheads="1"/>
          </p:cNvSpPr>
          <p:nvPr/>
        </p:nvSpPr>
        <p:spPr bwMode="auto">
          <a:xfrm>
            <a:off x="152400" y="4343400"/>
            <a:ext cx="8915400"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300"/>
              </a:spcAft>
              <a:buFontTx/>
              <a:buNone/>
            </a:pPr>
            <a:r>
              <a:rPr lang="en-US" altLang="en-US" sz="2200" baseline="0">
                <a:solidFill>
                  <a:srgbClr val="333333"/>
                </a:solidFill>
                <a:latin typeface="Calibri" panose="020F0502020204030204" pitchFamily="34" charset="0"/>
                <a:ea typeface="ＭＳ Ｐゴシック" panose="020B0600070205080204" pitchFamily="34" charset="-128"/>
              </a:rPr>
              <a:t>The elements I and Te have similar average atomic masses. A sample that was believed to be a mixture of I and Te was run through a mass spectrometer, resulting in the data above. All of the following statements are true. Which one would be the best basis for concluding that the sample was pure 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914400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7" name="Line 3"/>
          <p:cNvSpPr>
            <a:spLocks noChangeShapeType="1"/>
          </p:cNvSpPr>
          <p:nvPr/>
        </p:nvSpPr>
        <p:spPr bwMode="auto">
          <a:xfrm>
            <a:off x="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8"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9" name="Rectangle 5"/>
          <p:cNvSpPr>
            <a:spLocks noChangeArrowheads="1"/>
          </p:cNvSpPr>
          <p:nvPr/>
        </p:nvSpPr>
        <p:spPr bwMode="auto">
          <a:xfrm>
            <a:off x="228600" y="22860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baseline="0">
                <a:solidFill>
                  <a:srgbClr val="333399"/>
                </a:solidFill>
                <a:ea typeface="ＭＳ Ｐゴシック" panose="020B0600070205080204" pitchFamily="34" charset="-128"/>
              </a:rPr>
              <a:t>From the AP Sample Questions…</a:t>
            </a:r>
            <a:endParaRPr lang="en-US" altLang="en-US" sz="2400" i="1" baseline="0">
              <a:solidFill>
                <a:srgbClr val="333333"/>
              </a:solidFill>
              <a:ea typeface="ＭＳ Ｐゴシック" panose="020B0600070205080204" pitchFamily="34" charset="-128"/>
            </a:endParaRPr>
          </a:p>
        </p:txBody>
      </p:sp>
      <p:sp>
        <p:nvSpPr>
          <p:cNvPr id="88070" name="Rectangle 9"/>
          <p:cNvSpPr>
            <a:spLocks noChangeArrowheads="1"/>
          </p:cNvSpPr>
          <p:nvPr/>
        </p:nvSpPr>
        <p:spPr bwMode="auto">
          <a:xfrm>
            <a:off x="152400" y="3581400"/>
            <a:ext cx="8915400" cy="242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300"/>
              </a:spcAft>
              <a:buFontTx/>
              <a:buAutoNum type="alphaLcPeriod"/>
            </a:pPr>
            <a:r>
              <a:rPr lang="en-US" altLang="en-US" sz="2400" baseline="0">
                <a:solidFill>
                  <a:srgbClr val="333333"/>
                </a:solidFill>
                <a:latin typeface="Calibri" panose="020F0502020204030204" pitchFamily="34" charset="0"/>
                <a:ea typeface="ＭＳ Ｐゴシック" panose="020B0600070205080204" pitchFamily="34" charset="-128"/>
              </a:rPr>
              <a:t>Te forms ions with a -2 charge, whereas I forms ions with a -1 charge.</a:t>
            </a:r>
          </a:p>
          <a:p>
            <a:pPr>
              <a:spcBef>
                <a:spcPct val="0"/>
              </a:spcBef>
              <a:spcAft>
                <a:spcPts val="300"/>
              </a:spcAft>
              <a:buFontTx/>
              <a:buAutoNum type="alphaLcPeriod"/>
            </a:pPr>
            <a:r>
              <a:rPr lang="en-US" altLang="en-US" sz="2400" baseline="0">
                <a:solidFill>
                  <a:srgbClr val="333333"/>
                </a:solidFill>
                <a:latin typeface="Calibri" panose="020F0502020204030204" pitchFamily="34" charset="0"/>
                <a:ea typeface="ＭＳ Ｐゴシック" panose="020B0600070205080204" pitchFamily="34" charset="-128"/>
              </a:rPr>
              <a:t>Te is more abundant that I in the universe.</a:t>
            </a:r>
          </a:p>
          <a:p>
            <a:pPr>
              <a:spcBef>
                <a:spcPct val="0"/>
              </a:spcBef>
              <a:spcAft>
                <a:spcPts val="300"/>
              </a:spcAft>
              <a:buFontTx/>
              <a:buAutoNum type="alphaLcPeriod"/>
            </a:pPr>
            <a:r>
              <a:rPr lang="en-US" altLang="en-US" sz="2400" baseline="0">
                <a:solidFill>
                  <a:srgbClr val="333333"/>
                </a:solidFill>
                <a:latin typeface="Calibri" panose="020F0502020204030204" pitchFamily="34" charset="0"/>
                <a:ea typeface="ＭＳ Ｐゴシック" panose="020B0600070205080204" pitchFamily="34" charset="-128"/>
              </a:rPr>
              <a:t>I consists of only one naturally occurring isotope with 74 neutrons, whereas Te has more than one isotope.</a:t>
            </a:r>
          </a:p>
          <a:p>
            <a:pPr>
              <a:spcBef>
                <a:spcPct val="0"/>
              </a:spcBef>
              <a:spcAft>
                <a:spcPts val="300"/>
              </a:spcAft>
              <a:buFontTx/>
              <a:buAutoNum type="alphaLcPeriod"/>
            </a:pPr>
            <a:r>
              <a:rPr lang="en-US" altLang="en-US" sz="2400" baseline="0">
                <a:solidFill>
                  <a:srgbClr val="333333"/>
                </a:solidFill>
                <a:latin typeface="Calibri" panose="020F0502020204030204" pitchFamily="34" charset="0"/>
                <a:ea typeface="ＭＳ Ｐゴシック" panose="020B0600070205080204" pitchFamily="34" charset="-128"/>
              </a:rPr>
              <a:t>I has a higher first ionization energy than Te does.</a:t>
            </a:r>
          </a:p>
        </p:txBody>
      </p:sp>
      <p:pic>
        <p:nvPicPr>
          <p:cNvPr id="880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7263" y="762000"/>
            <a:ext cx="50704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914400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1" name="Line 3"/>
          <p:cNvSpPr>
            <a:spLocks noChangeShapeType="1"/>
          </p:cNvSpPr>
          <p:nvPr/>
        </p:nvSpPr>
        <p:spPr bwMode="auto">
          <a:xfrm>
            <a:off x="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2"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093" name="Rectangle 9"/>
          <p:cNvSpPr>
            <a:spLocks noChangeArrowheads="1"/>
          </p:cNvSpPr>
          <p:nvPr/>
        </p:nvSpPr>
        <p:spPr bwMode="auto">
          <a:xfrm>
            <a:off x="152400" y="4749800"/>
            <a:ext cx="8948738" cy="147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1800" i="1" baseline="0">
                <a:solidFill>
                  <a:srgbClr val="333333"/>
                </a:solidFill>
                <a:latin typeface="Calibri" panose="020F0502020204030204" pitchFamily="34" charset="0"/>
                <a:ea typeface="ＭＳ Ｐゴシック" panose="020B0600070205080204" pitchFamily="34" charset="-128"/>
              </a:rPr>
              <a:t>Based on the mass spectrum of atom Y, which of the following statements is false? </a:t>
            </a:r>
            <a:endParaRPr lang="en-US" altLang="en-US" sz="1800" baseline="0">
              <a:solidFill>
                <a:srgbClr val="333333"/>
              </a:solidFill>
              <a:latin typeface="Calibri" panose="020F0502020204030204" pitchFamily="34" charset="0"/>
              <a:ea typeface="ＭＳ Ｐゴシック" panose="020B0600070205080204" pitchFamily="34" charset="-128"/>
            </a:endParaRPr>
          </a:p>
          <a:p>
            <a:pPr lvl="2">
              <a:spcBef>
                <a:spcPct val="0"/>
              </a:spcBef>
              <a:buFontTx/>
              <a:buNone/>
            </a:pPr>
            <a:r>
              <a:rPr lang="en-US" altLang="en-US" sz="1800" baseline="0">
                <a:solidFill>
                  <a:srgbClr val="333333"/>
                </a:solidFill>
                <a:latin typeface="Calibri" panose="020F0502020204030204" pitchFamily="34" charset="0"/>
                <a:ea typeface="ＭＳ Ｐゴシック" panose="020B0600070205080204" pitchFamily="34" charset="-128"/>
                <a:cs typeface="Times New Roman" panose="02020603050405020304" pitchFamily="18" charset="0"/>
              </a:rPr>
              <a:t>a. </a:t>
            </a:r>
            <a:r>
              <a:rPr lang="en-US" altLang="en-US" sz="1800" baseline="0">
                <a:solidFill>
                  <a:srgbClr val="333333"/>
                </a:solidFill>
                <a:latin typeface="Calibri" panose="020F0502020204030204" pitchFamily="34" charset="0"/>
                <a:ea typeface="ＭＳ Ｐゴシック" panose="020B0600070205080204" pitchFamily="34" charset="-128"/>
              </a:rPr>
              <a:t>peak A and peak D come from atoms that have the same number of electrons </a:t>
            </a:r>
          </a:p>
          <a:p>
            <a:pPr lvl="2">
              <a:spcBef>
                <a:spcPct val="0"/>
              </a:spcBef>
              <a:buFontTx/>
              <a:buNone/>
            </a:pPr>
            <a:r>
              <a:rPr lang="en-US" altLang="en-US" sz="1800" baseline="0">
                <a:solidFill>
                  <a:srgbClr val="333333"/>
                </a:solidFill>
                <a:latin typeface="Calibri" panose="020F0502020204030204" pitchFamily="34" charset="0"/>
                <a:ea typeface="ＭＳ Ｐゴシック" panose="020B0600070205080204" pitchFamily="34" charset="-128"/>
              </a:rPr>
              <a:t>b. there are seven isotopes of atom Y</a:t>
            </a:r>
          </a:p>
          <a:p>
            <a:pPr lvl="2">
              <a:spcBef>
                <a:spcPct val="0"/>
              </a:spcBef>
              <a:buFontTx/>
              <a:buNone/>
            </a:pPr>
            <a:r>
              <a:rPr lang="en-US" altLang="en-US" sz="1800" baseline="0">
                <a:solidFill>
                  <a:srgbClr val="333333"/>
                </a:solidFill>
                <a:latin typeface="Calibri" panose="020F0502020204030204" pitchFamily="34" charset="0"/>
                <a:ea typeface="ＭＳ Ｐゴシック" panose="020B0600070205080204" pitchFamily="34" charset="-128"/>
              </a:rPr>
              <a:t>c. peak C comes from the most abundant isotope of atom Y</a:t>
            </a:r>
          </a:p>
          <a:p>
            <a:pPr lvl="2">
              <a:spcBef>
                <a:spcPct val="0"/>
              </a:spcBef>
              <a:buFontTx/>
              <a:buNone/>
            </a:pPr>
            <a:r>
              <a:rPr lang="en-US" altLang="en-US" sz="1800" baseline="0">
                <a:solidFill>
                  <a:srgbClr val="333333"/>
                </a:solidFill>
                <a:latin typeface="Calibri" panose="020F0502020204030204" pitchFamily="34" charset="0"/>
                <a:ea typeface="ＭＳ Ｐゴシック" panose="020B0600070205080204" pitchFamily="34" charset="-128"/>
              </a:rPr>
              <a:t>d. peak D comes from an atom with 4 more protons than the atom that gave peak B</a:t>
            </a:r>
            <a:endParaRPr lang="en-US" altLang="en-US" sz="1600" baseline="0">
              <a:solidFill>
                <a:srgbClr val="333333"/>
              </a:solidFill>
              <a:latin typeface="Calibri" panose="020F0502020204030204" pitchFamily="34" charset="0"/>
              <a:ea typeface="ＭＳ Ｐゴシック" panose="020B0600070205080204" pitchFamily="34" charset="-128"/>
            </a:endParaRPr>
          </a:p>
        </p:txBody>
      </p:sp>
      <p:pic>
        <p:nvPicPr>
          <p:cNvPr id="89094" name="Picture 10" descr="MS graph for 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4938"/>
            <a:ext cx="6705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F01BD6D-4EB8-4DA2-9A29-7B0B296F3F23}" type="slidenum">
              <a:rPr lang="en-US" altLang="en-US" sz="1000" baseline="0">
                <a:latin typeface="Arial" panose="020B0604020202020204" pitchFamily="34" charset="0"/>
              </a:rPr>
              <a:pPr/>
              <a:t>13</a:t>
            </a:fld>
            <a:endParaRPr lang="en-US" altLang="en-US" sz="1000" baseline="0">
              <a:latin typeface="Arial" panose="020B0604020202020204" pitchFamily="34" charset="0"/>
            </a:endParaRPr>
          </a:p>
        </p:txBody>
      </p:sp>
      <p:sp>
        <p:nvSpPr>
          <p:cNvPr id="132098" name="Rectangle 2"/>
          <p:cNvSpPr>
            <a:spLocks noGrp="1" noChangeArrowheads="1"/>
          </p:cNvSpPr>
          <p:nvPr>
            <p:ph type="title"/>
          </p:nvPr>
        </p:nvSpPr>
        <p:spPr>
          <a:xfrm>
            <a:off x="1524000" y="1143000"/>
            <a:ext cx="7239000" cy="533400"/>
          </a:xfrm>
        </p:spPr>
        <p:txBody>
          <a:bodyPr/>
          <a:lstStyle/>
          <a:p>
            <a:pPr eaLnBrk="1" hangingPunct="1"/>
            <a:r>
              <a:rPr lang="en-US" altLang="en-US" smtClean="0"/>
              <a:t>Exercise</a:t>
            </a:r>
          </a:p>
        </p:txBody>
      </p:sp>
      <p:sp>
        <p:nvSpPr>
          <p:cNvPr id="132099" name="Rectangle 3"/>
          <p:cNvSpPr>
            <a:spLocks noGrp="1" noChangeArrowheads="1"/>
          </p:cNvSpPr>
          <p:nvPr>
            <p:ph type="body" idx="1"/>
          </p:nvPr>
        </p:nvSpPr>
        <p:spPr>
          <a:xfrm>
            <a:off x="381000" y="2133600"/>
            <a:ext cx="8229600" cy="4289425"/>
          </a:xfrm>
        </p:spPr>
        <p:txBody>
          <a:bodyPr/>
          <a:lstStyle/>
          <a:p>
            <a:pPr marL="746125" indent="-349250" eaLnBrk="1" hangingPunct="1">
              <a:buFontTx/>
              <a:buNone/>
            </a:pPr>
            <a:r>
              <a:rPr lang="en-US" altLang="en-US" sz="2800" smtClean="0"/>
              <a:t>	An element consists of 62.60% of an isotope with mass 186.956 amu and 37.40% of an isotope with mass 184.953 amu.</a:t>
            </a:r>
          </a:p>
          <a:p>
            <a:pPr marL="746125" indent="-349250" eaLnBrk="1" hangingPunct="1">
              <a:buFontTx/>
              <a:buNone/>
            </a:pPr>
            <a:endParaRPr lang="en-US" altLang="en-US" sz="2800" smtClean="0"/>
          </a:p>
          <a:p>
            <a:pPr marL="746125" indent="-349250" eaLnBrk="1" hangingPunct="1"/>
            <a:r>
              <a:rPr lang="en-US" altLang="en-US" sz="2800" smtClean="0"/>
              <a:t>Calculate the </a:t>
            </a:r>
            <a:r>
              <a:rPr lang="en-US" altLang="en-US" sz="2800" smtClean="0">
                <a:solidFill>
                  <a:srgbClr val="0000FF"/>
                </a:solidFill>
              </a:rPr>
              <a:t>average atomic mass</a:t>
            </a:r>
            <a:r>
              <a:rPr lang="en-US" altLang="en-US" sz="2800" smtClean="0"/>
              <a:t> and identify the </a:t>
            </a:r>
            <a:r>
              <a:rPr lang="en-US" altLang="en-US" sz="2800" smtClean="0">
                <a:solidFill>
                  <a:srgbClr val="0000FF"/>
                </a:solidFill>
              </a:rPr>
              <a:t>element</a:t>
            </a:r>
            <a:r>
              <a:rPr lang="en-US" altLang="en-US" sz="2800" smtClean="0"/>
              <a:t>.</a:t>
            </a:r>
          </a:p>
          <a:p>
            <a:pPr marL="746125" indent="-349250" eaLnBrk="1" hangingPunct="1"/>
            <a:endParaRPr lang="en-US" altLang="en-US" sz="2800" smtClean="0"/>
          </a:p>
          <a:p>
            <a:pPr marL="746125" indent="-349250" eaLnBrk="1" hangingPunct="1">
              <a:buFontTx/>
              <a:buNone/>
            </a:pPr>
            <a:r>
              <a:rPr lang="en-US" altLang="en-US" sz="2800" smtClean="0"/>
              <a:t>				   </a:t>
            </a:r>
            <a:r>
              <a:rPr lang="en-US" altLang="en-US" smtClean="0">
                <a:solidFill>
                  <a:srgbClr val="009900"/>
                </a:solidFill>
              </a:rPr>
              <a:t>186.2 amu</a:t>
            </a:r>
          </a:p>
          <a:p>
            <a:pPr marL="746125" indent="-349250" eaLnBrk="1" hangingPunct="1">
              <a:buFontTx/>
              <a:buNone/>
            </a:pPr>
            <a:r>
              <a:rPr lang="en-US" altLang="en-US" smtClean="0">
                <a:solidFill>
                  <a:srgbClr val="009900"/>
                </a:solidFill>
              </a:rPr>
              <a:t>				    Rhenium (Re)</a:t>
            </a:r>
          </a:p>
        </p:txBody>
      </p:sp>
      <p:pic>
        <p:nvPicPr>
          <p:cNvPr id="9011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left)">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wipe(left)">
                                      <p:cBhvr>
                                        <p:cTn id="12" dur="500"/>
                                        <p:tgtEl>
                                          <p:spTgt spid="132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wipe(left)">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xEl>
                                              <p:pRg st="4" end="4"/>
                                            </p:txEl>
                                          </p:spTgt>
                                        </p:tgtEl>
                                        <p:attrNameLst>
                                          <p:attrName>style.visibility</p:attrName>
                                        </p:attrNameLst>
                                      </p:cBhvr>
                                      <p:to>
                                        <p:strVal val="visible"/>
                                      </p:to>
                                    </p:set>
                                    <p:animEffect transition="in" filter="wipe(left)">
                                      <p:cBhvr>
                                        <p:cTn id="22" dur="2000"/>
                                        <p:tgtEl>
                                          <p:spTgt spid="1320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099">
                                            <p:txEl>
                                              <p:pRg st="5" end="5"/>
                                            </p:txEl>
                                          </p:spTgt>
                                        </p:tgtEl>
                                        <p:attrNameLst>
                                          <p:attrName>style.visibility</p:attrName>
                                        </p:attrNameLst>
                                      </p:cBhvr>
                                      <p:to>
                                        <p:strVal val="visible"/>
                                      </p:to>
                                    </p:set>
                                    <p:animEffect transition="in" filter="wipe(left)">
                                      <p:cBhvr>
                                        <p:cTn id="27"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utoUpdateAnimBg="0"/>
      <p:bldP spid="1320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B38F6DF-2B5A-4204-9222-6EA1F0527544}" type="slidenum">
              <a:rPr lang="en-US" altLang="en-US" sz="1000" baseline="0">
                <a:latin typeface="Arial" panose="020B0604020202020204" pitchFamily="34" charset="0"/>
              </a:rPr>
              <a:pPr/>
              <a:t>14</a:t>
            </a:fld>
            <a:endParaRPr lang="en-US" altLang="en-US" sz="1000" baseline="0">
              <a:latin typeface="Arial" panose="020B0604020202020204" pitchFamily="34" charset="0"/>
            </a:endParaRPr>
          </a:p>
        </p:txBody>
      </p:sp>
      <p:sp>
        <p:nvSpPr>
          <p:cNvPr id="91140" name="Rectangle 2"/>
          <p:cNvSpPr>
            <a:spLocks noGrp="1" noChangeArrowheads="1"/>
          </p:cNvSpPr>
          <p:nvPr>
            <p:ph type="body" idx="1"/>
          </p:nvPr>
        </p:nvSpPr>
        <p:spPr>
          <a:xfrm>
            <a:off x="457200" y="1714500"/>
            <a:ext cx="8229600" cy="2398713"/>
          </a:xfrm>
        </p:spPr>
        <p:txBody>
          <a:bodyPr/>
          <a:lstStyle/>
          <a:p>
            <a:pPr marL="533400" indent="-533400" eaLnBrk="1" hangingPunct="1"/>
            <a:r>
              <a:rPr lang="en-US" altLang="en-US" sz="2800" smtClean="0"/>
              <a:t>The number equal to the number of carbon atoms in exactly 12 grams of pure </a:t>
            </a:r>
            <a:r>
              <a:rPr lang="en-US" altLang="en-US" sz="2800" baseline="30000" smtClean="0"/>
              <a:t>12</a:t>
            </a:r>
            <a:r>
              <a:rPr lang="en-US" altLang="en-US" sz="2800" smtClean="0"/>
              <a:t>C.</a:t>
            </a:r>
          </a:p>
          <a:p>
            <a:pPr marL="533400" indent="-533400" eaLnBrk="1" hangingPunct="1"/>
            <a:r>
              <a:rPr lang="en-US" altLang="en-US" sz="2800" smtClean="0"/>
              <a:t>1 mole of anything = 6.022 x 10</a:t>
            </a:r>
            <a:r>
              <a:rPr lang="en-US" altLang="en-US" sz="2800" baseline="30000" smtClean="0"/>
              <a:t>23</a:t>
            </a:r>
            <a:r>
              <a:rPr lang="en-US" altLang="en-US" sz="2800" smtClean="0"/>
              <a:t> units of that thing (Avogadro’s number).</a:t>
            </a:r>
          </a:p>
          <a:p>
            <a:pPr marL="533400" indent="-533400" eaLnBrk="1" hangingPunct="1"/>
            <a:r>
              <a:rPr lang="en-US" altLang="en-US" sz="2800" smtClean="0"/>
              <a:t>1 mole C = 6.022 x 10</a:t>
            </a:r>
            <a:r>
              <a:rPr lang="en-US" altLang="en-US" sz="2800" baseline="30000" smtClean="0"/>
              <a:t>23</a:t>
            </a:r>
            <a:r>
              <a:rPr lang="en-US" altLang="en-US" sz="2800" smtClean="0"/>
              <a:t> C atoms = 12.01 g C</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03_01"/>
          <p:cNvPicPr>
            <a:picLocks noChangeAspect="1" noChangeArrowheads="1"/>
          </p:cNvPicPr>
          <p:nvPr/>
        </p:nvPicPr>
        <p:blipFill>
          <a:blip r:embed="rId2">
            <a:extLst>
              <a:ext uri="{28A0092B-C50C-407E-A947-70E740481C1C}">
                <a14:useLocalDpi xmlns:a14="http://schemas.microsoft.com/office/drawing/2010/main" val="0"/>
              </a:ext>
            </a:extLst>
          </a:blip>
          <a:srcRect t="5556" b="4167"/>
          <a:stretch>
            <a:fillRect/>
          </a:stretch>
        </p:blipFill>
        <p:spPr bwMode="auto">
          <a:xfrm>
            <a:off x="304800" y="850900"/>
            <a:ext cx="85344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3470275" y="141288"/>
            <a:ext cx="2222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aseline="0">
                <a:solidFill>
                  <a:srgbClr val="000000"/>
                </a:solidFill>
                <a:latin typeface="Arial" panose="020B0604020202020204" pitchFamily="34" charset="0"/>
              </a:rPr>
              <a:t>One Mole of:</a:t>
            </a:r>
          </a:p>
        </p:txBody>
      </p:sp>
      <p:sp>
        <p:nvSpPr>
          <p:cNvPr id="92164" name="Text Box 4"/>
          <p:cNvSpPr txBox="1">
            <a:spLocks noChangeArrowheads="1"/>
          </p:cNvSpPr>
          <p:nvPr/>
        </p:nvSpPr>
        <p:spPr bwMode="auto">
          <a:xfrm>
            <a:off x="2674938" y="1030288"/>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000000"/>
                </a:solidFill>
                <a:latin typeface="Arial" panose="020B0604020202020204" pitchFamily="34" charset="0"/>
              </a:rPr>
              <a:t>C</a:t>
            </a:r>
          </a:p>
        </p:txBody>
      </p:sp>
      <p:sp>
        <p:nvSpPr>
          <p:cNvPr id="92165" name="Text Box 5"/>
          <p:cNvSpPr txBox="1">
            <a:spLocks noChangeArrowheads="1"/>
          </p:cNvSpPr>
          <p:nvPr/>
        </p:nvSpPr>
        <p:spPr bwMode="auto">
          <a:xfrm>
            <a:off x="6165850" y="954088"/>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000000"/>
                </a:solidFill>
                <a:latin typeface="Arial" panose="020B0604020202020204" pitchFamily="34" charset="0"/>
              </a:rPr>
              <a:t>S</a:t>
            </a:r>
          </a:p>
        </p:txBody>
      </p:sp>
      <p:sp>
        <p:nvSpPr>
          <p:cNvPr id="92166" name="Text Box 6"/>
          <p:cNvSpPr txBox="1">
            <a:spLocks noChangeArrowheads="1"/>
          </p:cNvSpPr>
          <p:nvPr/>
        </p:nvSpPr>
        <p:spPr bwMode="auto">
          <a:xfrm>
            <a:off x="2590800" y="5830888"/>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000000"/>
                </a:solidFill>
                <a:latin typeface="Arial" panose="020B0604020202020204" pitchFamily="34" charset="0"/>
              </a:rPr>
              <a:t>Cu</a:t>
            </a:r>
          </a:p>
        </p:txBody>
      </p:sp>
      <p:sp>
        <p:nvSpPr>
          <p:cNvPr id="92167" name="Text Box 7"/>
          <p:cNvSpPr txBox="1">
            <a:spLocks noChangeArrowheads="1"/>
          </p:cNvSpPr>
          <p:nvPr/>
        </p:nvSpPr>
        <p:spPr bwMode="auto">
          <a:xfrm>
            <a:off x="6089650" y="5907088"/>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000000"/>
                </a:solidFill>
                <a:latin typeface="Arial" panose="020B0604020202020204" pitchFamily="34" charset="0"/>
              </a:rPr>
              <a:t>Fe</a:t>
            </a:r>
          </a:p>
        </p:txBody>
      </p:sp>
      <p:sp>
        <p:nvSpPr>
          <p:cNvPr id="92168" name="Text Box 8"/>
          <p:cNvSpPr txBox="1">
            <a:spLocks noChangeArrowheads="1"/>
          </p:cNvSpPr>
          <p:nvPr/>
        </p:nvSpPr>
        <p:spPr bwMode="auto">
          <a:xfrm>
            <a:off x="4479925" y="4002088"/>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aseline="0">
                <a:solidFill>
                  <a:srgbClr val="000000"/>
                </a:solidFill>
                <a:latin typeface="Arial" panose="020B0604020202020204" pitchFamily="34" charset="0"/>
              </a:rPr>
              <a:t>Hg</a:t>
            </a:r>
          </a:p>
        </p:txBody>
      </p:sp>
      <p:sp>
        <p:nvSpPr>
          <p:cNvPr id="92169" name="Text Box 9"/>
          <p:cNvSpPr txBox="1">
            <a:spLocks noChangeArrowheads="1"/>
          </p:cNvSpPr>
          <p:nvPr/>
        </p:nvSpPr>
        <p:spPr bwMode="auto">
          <a:xfrm>
            <a:off x="8531225" y="63849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aseline="0">
                <a:solidFill>
                  <a:srgbClr val="000000"/>
                </a:solidFill>
                <a:latin typeface="Arial" panose="020B0604020202020204" pitchFamily="34" charset="0"/>
              </a:rPr>
              <a:t>3.2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mtClean="0"/>
              <a:t>Other units</a:t>
            </a:r>
          </a:p>
        </p:txBody>
      </p:sp>
      <p:sp>
        <p:nvSpPr>
          <p:cNvPr id="93187" name="Rectangle 3"/>
          <p:cNvSpPr>
            <a:spLocks noGrp="1" noChangeArrowheads="1"/>
          </p:cNvSpPr>
          <p:nvPr>
            <p:ph type="body" idx="1"/>
          </p:nvPr>
        </p:nvSpPr>
        <p:spPr/>
        <p:txBody>
          <a:bodyPr/>
          <a:lstStyle/>
          <a:p>
            <a:r>
              <a:rPr lang="en-US" altLang="en-US" smtClean="0"/>
              <a:t>Molarity</a:t>
            </a:r>
          </a:p>
          <a:p>
            <a:pPr lvl="1"/>
            <a:r>
              <a:rPr lang="en-US" altLang="en-US" smtClean="0"/>
              <a:t>Moles solute / L solution</a:t>
            </a:r>
          </a:p>
          <a:p>
            <a:r>
              <a:rPr lang="en-US" altLang="en-US" smtClean="0"/>
              <a:t>Gases</a:t>
            </a:r>
          </a:p>
          <a:p>
            <a:pPr lvl="1"/>
            <a:r>
              <a:rPr lang="en-US" altLang="en-US" smtClean="0"/>
              <a:t>22.4 L = 1 mole of ANY GAS at STP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A5AA7C5-8133-4858-9786-2805B2A4E0DE}" type="slidenum">
              <a:rPr lang="en-US" altLang="en-US" sz="1000" baseline="0">
                <a:latin typeface="Arial" panose="020B0604020202020204" pitchFamily="34" charset="0"/>
              </a:rPr>
              <a:pPr/>
              <a:t>17</a:t>
            </a:fld>
            <a:endParaRPr lang="en-US" altLang="en-US" sz="1000" baseline="0">
              <a:latin typeface="Arial" panose="020B0604020202020204" pitchFamily="34" charset="0"/>
            </a:endParaRPr>
          </a:p>
        </p:txBody>
      </p:sp>
      <p:sp>
        <p:nvSpPr>
          <p:cNvPr id="148482" name="Rectangle 2"/>
          <p:cNvSpPr>
            <a:spLocks noGrp="1" noChangeArrowheads="1"/>
          </p:cNvSpPr>
          <p:nvPr>
            <p:ph type="title"/>
          </p:nvPr>
        </p:nvSpPr>
        <p:spPr>
          <a:xfrm>
            <a:off x="1524000" y="1143000"/>
            <a:ext cx="7162800" cy="533400"/>
          </a:xfrm>
        </p:spPr>
        <p:txBody>
          <a:bodyPr/>
          <a:lstStyle/>
          <a:p>
            <a:pPr eaLnBrk="1" hangingPunct="1"/>
            <a:r>
              <a:rPr lang="en-US" altLang="en-US" smtClean="0"/>
              <a:t>Concept Check</a:t>
            </a:r>
          </a:p>
        </p:txBody>
      </p:sp>
      <p:sp>
        <p:nvSpPr>
          <p:cNvPr id="148483" name="Rectangle 3"/>
          <p:cNvSpPr>
            <a:spLocks noGrp="1" noChangeArrowheads="1"/>
          </p:cNvSpPr>
          <p:nvPr>
            <p:ph type="body" idx="1"/>
          </p:nvPr>
        </p:nvSpPr>
        <p:spPr>
          <a:xfrm>
            <a:off x="228600" y="2133600"/>
            <a:ext cx="8229600" cy="1971675"/>
          </a:xfrm>
        </p:spPr>
        <p:txBody>
          <a:bodyPr/>
          <a:lstStyle/>
          <a:p>
            <a:pPr indent="3175" eaLnBrk="1" hangingPunct="1">
              <a:buFontTx/>
              <a:buNone/>
            </a:pPr>
            <a:r>
              <a:rPr lang="en-US" altLang="en-US" sz="2800" smtClean="0"/>
              <a:t>Calculate the number of iron </a:t>
            </a:r>
            <a:r>
              <a:rPr lang="en-US" altLang="en-US" sz="2800" smtClean="0">
                <a:solidFill>
                  <a:srgbClr val="0000FF"/>
                </a:solidFill>
              </a:rPr>
              <a:t>atoms</a:t>
            </a:r>
            <a:r>
              <a:rPr lang="en-US" altLang="en-US" sz="2800" smtClean="0"/>
              <a:t> in a 4.48 mole sample of iron.</a:t>
            </a:r>
          </a:p>
          <a:p>
            <a:pPr indent="3175" eaLnBrk="1" hangingPunct="1">
              <a:buFontTx/>
              <a:buNone/>
            </a:pPr>
            <a:endParaRPr lang="en-US" altLang="en-US" sz="2800" smtClean="0"/>
          </a:p>
          <a:p>
            <a:pPr indent="3175" eaLnBrk="1" hangingPunct="1">
              <a:buFontTx/>
              <a:buNone/>
            </a:pPr>
            <a:r>
              <a:rPr lang="en-US" altLang="en-US" sz="2800" smtClean="0"/>
              <a:t>			 </a:t>
            </a:r>
            <a:r>
              <a:rPr lang="en-US" altLang="en-US" smtClean="0">
                <a:solidFill>
                  <a:srgbClr val="009900"/>
                </a:solidFill>
                <a:cs typeface="Arial" panose="020B0604020202020204" pitchFamily="34" charset="0"/>
              </a:rPr>
              <a:t>2.70×10</a:t>
            </a:r>
            <a:r>
              <a:rPr lang="en-US" altLang="en-US" baseline="30000" smtClean="0">
                <a:solidFill>
                  <a:srgbClr val="009900"/>
                </a:solidFill>
                <a:cs typeface="Arial" panose="020B0604020202020204" pitchFamily="34" charset="0"/>
              </a:rPr>
              <a:t>24</a:t>
            </a:r>
            <a:r>
              <a:rPr lang="en-US" altLang="en-US" smtClean="0">
                <a:solidFill>
                  <a:srgbClr val="009900"/>
                </a:solidFill>
                <a:cs typeface="Arial" panose="020B0604020202020204" pitchFamily="34" charset="0"/>
              </a:rPr>
              <a:t> Fe atoms</a:t>
            </a:r>
          </a:p>
        </p:txBody>
      </p:sp>
      <p:pic>
        <p:nvPicPr>
          <p:cNvPr id="9421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wipe(left)">
                                      <p:cBhvr>
                                        <p:cTn id="7" dur="5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wipe(left)">
                                      <p:cBhvr>
                                        <p:cTn id="12" dur="500"/>
                                        <p:tgtEl>
                                          <p:spTgt spid="148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utoUpdateAnimBg="0"/>
      <p:bldP spid="148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BF58FE56-0C2A-485F-8607-27E953AF6932}" type="slidenum">
              <a:rPr lang="en-US" altLang="en-US" sz="1000" baseline="0">
                <a:latin typeface="Arial" panose="020B0604020202020204" pitchFamily="34" charset="0"/>
              </a:rPr>
              <a:pPr/>
              <a:t>18</a:t>
            </a:fld>
            <a:endParaRPr lang="en-US" altLang="en-US" sz="1000" baseline="0">
              <a:latin typeface="Arial" panose="020B0604020202020204" pitchFamily="34" charset="0"/>
            </a:endParaRPr>
          </a:p>
        </p:txBody>
      </p:sp>
      <p:sp>
        <p:nvSpPr>
          <p:cNvPr id="95236" name="Rectangle 2"/>
          <p:cNvSpPr>
            <a:spLocks noGrp="1" noChangeArrowheads="1"/>
          </p:cNvSpPr>
          <p:nvPr>
            <p:ph type="body" idx="1"/>
          </p:nvPr>
        </p:nvSpPr>
        <p:spPr>
          <a:xfrm>
            <a:off x="533400" y="1676400"/>
            <a:ext cx="8229600" cy="3513138"/>
          </a:xfrm>
        </p:spPr>
        <p:txBody>
          <a:bodyPr/>
          <a:lstStyle/>
          <a:p>
            <a:pPr marL="533400" indent="-533400" eaLnBrk="1" hangingPunct="1"/>
            <a:r>
              <a:rPr lang="en-US" altLang="en-US" sz="2800" smtClean="0"/>
              <a:t>Mass in grams of one mole of the substance:</a:t>
            </a:r>
          </a:p>
          <a:p>
            <a:pPr marL="533400" indent="-533400" eaLnBrk="1" hangingPunct="1">
              <a:buFontTx/>
              <a:buNone/>
            </a:pPr>
            <a:r>
              <a:rPr lang="en-US" altLang="en-US" smtClean="0"/>
              <a:t>		Molar Mass of N = 14.01 g/mol</a:t>
            </a:r>
          </a:p>
          <a:p>
            <a:pPr marL="533400" indent="-533400" eaLnBrk="1" hangingPunct="1">
              <a:buFontTx/>
              <a:buNone/>
            </a:pPr>
            <a:endParaRPr lang="en-US" altLang="en-US" smtClean="0"/>
          </a:p>
          <a:p>
            <a:pPr marL="533400" indent="-533400" eaLnBrk="1" hangingPunct="1">
              <a:buFontTx/>
              <a:buNone/>
            </a:pPr>
            <a:r>
              <a:rPr lang="en-US" altLang="en-US" smtClean="0"/>
              <a:t>		Molar Mass of H</a:t>
            </a:r>
            <a:r>
              <a:rPr lang="en-US" altLang="en-US" baseline="-25000" smtClean="0"/>
              <a:t>2</a:t>
            </a:r>
            <a:r>
              <a:rPr lang="en-US" altLang="en-US" smtClean="0"/>
              <a:t>O = 18.02 g/mol</a:t>
            </a:r>
          </a:p>
          <a:p>
            <a:pPr marL="533400" indent="-533400" eaLnBrk="1" hangingPunct="1">
              <a:buFontTx/>
              <a:buNone/>
            </a:pPr>
            <a:r>
              <a:rPr lang="en-US" altLang="en-US" smtClean="0"/>
              <a:t>			</a:t>
            </a:r>
            <a:r>
              <a:rPr lang="en-US" altLang="en-US" sz="2000" smtClean="0">
                <a:solidFill>
                  <a:srgbClr val="0000FF"/>
                </a:solidFill>
              </a:rPr>
              <a:t>(2 </a:t>
            </a:r>
            <a:r>
              <a:rPr lang="en-US" altLang="en-US" sz="2000" smtClean="0">
                <a:solidFill>
                  <a:srgbClr val="0000FF"/>
                </a:solidFill>
                <a:cs typeface="Arial" panose="020B0604020202020204" pitchFamily="34" charset="0"/>
              </a:rPr>
              <a:t>× 1.008 g) + 16.00 g</a:t>
            </a:r>
          </a:p>
          <a:p>
            <a:pPr marL="533400" indent="-533400" eaLnBrk="1" hangingPunct="1">
              <a:buFontTx/>
              <a:buNone/>
            </a:pPr>
            <a:endParaRPr lang="en-US" altLang="en-US" sz="2000" smtClean="0">
              <a:cs typeface="Arial" panose="020B0604020202020204" pitchFamily="34" charset="0"/>
            </a:endParaRPr>
          </a:p>
          <a:p>
            <a:pPr marL="533400" indent="-533400" eaLnBrk="1" hangingPunct="1">
              <a:buFontTx/>
              <a:buNone/>
            </a:pPr>
            <a:r>
              <a:rPr lang="en-US" altLang="en-US" smtClean="0">
                <a:cs typeface="Arial" panose="020B0604020202020204" pitchFamily="34" charset="0"/>
              </a:rPr>
              <a:t>		Molar Mass of Ba(NO</a:t>
            </a:r>
            <a:r>
              <a:rPr lang="en-US" altLang="en-US" baseline="-25000" smtClean="0">
                <a:cs typeface="Arial" panose="020B0604020202020204" pitchFamily="34" charset="0"/>
              </a:rPr>
              <a:t>3</a:t>
            </a:r>
            <a:r>
              <a:rPr lang="en-US" altLang="en-US" smtClean="0">
                <a:cs typeface="Arial" panose="020B0604020202020204" pitchFamily="34" charset="0"/>
              </a:rPr>
              <a:t>)</a:t>
            </a:r>
            <a:r>
              <a:rPr lang="en-US" altLang="en-US" baseline="-25000" smtClean="0">
                <a:cs typeface="Arial" panose="020B0604020202020204" pitchFamily="34" charset="0"/>
              </a:rPr>
              <a:t>2</a:t>
            </a:r>
            <a:r>
              <a:rPr lang="en-US" altLang="en-US" smtClean="0">
                <a:cs typeface="Arial" panose="020B0604020202020204" pitchFamily="34" charset="0"/>
              </a:rPr>
              <a:t> = 261.35 g/mol</a:t>
            </a:r>
          </a:p>
          <a:p>
            <a:pPr marL="533400" indent="-533400" eaLnBrk="1" hangingPunct="1">
              <a:buFontTx/>
              <a:buNone/>
            </a:pPr>
            <a:r>
              <a:rPr lang="en-US" altLang="en-US" smtClean="0">
                <a:cs typeface="Arial" panose="020B0604020202020204" pitchFamily="34" charset="0"/>
              </a:rPr>
              <a:t>			</a:t>
            </a:r>
            <a:r>
              <a:rPr lang="en-US" altLang="en-US" sz="2000" smtClean="0">
                <a:solidFill>
                  <a:srgbClr val="0000FF"/>
                </a:solidFill>
                <a:cs typeface="Arial" panose="020B0604020202020204" pitchFamily="34" charset="0"/>
              </a:rPr>
              <a:t>137.33 g + (2 × 14.01 g) + (6 × 16.00 g)</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ABFEC58-687B-451F-B8B5-75207C1EA371}" type="slidenum">
              <a:rPr lang="en-US" altLang="en-US" sz="1000" baseline="0">
                <a:latin typeface="Arial" panose="020B0604020202020204" pitchFamily="34" charset="0"/>
              </a:rPr>
              <a:pPr/>
              <a:t>19</a:t>
            </a:fld>
            <a:endParaRPr lang="en-US" altLang="en-US" sz="1000" baseline="0">
              <a:latin typeface="Arial" panose="020B0604020202020204" pitchFamily="34" charset="0"/>
            </a:endParaRPr>
          </a:p>
        </p:txBody>
      </p:sp>
      <p:sp>
        <p:nvSpPr>
          <p:cNvPr id="152578" name="Rectangle 2"/>
          <p:cNvSpPr>
            <a:spLocks noGrp="1" noChangeArrowheads="1"/>
          </p:cNvSpPr>
          <p:nvPr>
            <p:ph type="title"/>
          </p:nvPr>
        </p:nvSpPr>
        <p:spPr>
          <a:xfrm>
            <a:off x="1524000" y="1143000"/>
            <a:ext cx="7162800" cy="533400"/>
          </a:xfrm>
        </p:spPr>
        <p:txBody>
          <a:bodyPr/>
          <a:lstStyle/>
          <a:p>
            <a:pPr eaLnBrk="1" hangingPunct="1"/>
            <a:r>
              <a:rPr lang="en-US" altLang="en-US" smtClean="0"/>
              <a:t>Concept Check</a:t>
            </a:r>
          </a:p>
        </p:txBody>
      </p:sp>
      <p:sp>
        <p:nvSpPr>
          <p:cNvPr id="152579" name="Rectangle 3"/>
          <p:cNvSpPr>
            <a:spLocks noGrp="1" noChangeArrowheads="1"/>
          </p:cNvSpPr>
          <p:nvPr>
            <p:ph type="body" idx="1"/>
          </p:nvPr>
        </p:nvSpPr>
        <p:spPr>
          <a:xfrm>
            <a:off x="228600" y="2133600"/>
            <a:ext cx="8229600" cy="4162425"/>
          </a:xfrm>
        </p:spPr>
        <p:txBody>
          <a:bodyPr/>
          <a:lstStyle/>
          <a:p>
            <a:pPr indent="-53975" eaLnBrk="1" hangingPunct="1">
              <a:buFontTx/>
              <a:buNone/>
            </a:pPr>
            <a:r>
              <a:rPr lang="en-US" altLang="en-US" smtClean="0"/>
              <a:t>	</a:t>
            </a:r>
            <a:r>
              <a:rPr lang="en-US" altLang="en-US" sz="2800" smtClean="0"/>
              <a:t>Which of the following is closest to the average mass of </a:t>
            </a:r>
            <a:r>
              <a:rPr lang="en-US" altLang="en-US" sz="2800" smtClean="0">
                <a:solidFill>
                  <a:srgbClr val="0000FF"/>
                </a:solidFill>
              </a:rPr>
              <a:t>one atom </a:t>
            </a:r>
            <a:r>
              <a:rPr lang="en-US" altLang="en-US" sz="2800" smtClean="0"/>
              <a:t>of copper?</a:t>
            </a:r>
          </a:p>
          <a:p>
            <a:pPr indent="-53975" eaLnBrk="1" hangingPunct="1">
              <a:buFontTx/>
              <a:buNone/>
            </a:pPr>
            <a:endParaRPr lang="en-US" altLang="en-US" sz="2800" smtClean="0"/>
          </a:p>
          <a:p>
            <a:pPr indent="-53975" eaLnBrk="1" hangingPunct="1">
              <a:buFontTx/>
              <a:buNone/>
            </a:pPr>
            <a:r>
              <a:rPr lang="en-US" altLang="en-US" smtClean="0"/>
              <a:t>a)  63.55 g	 	 	</a:t>
            </a:r>
          </a:p>
          <a:p>
            <a:pPr indent="-53975" eaLnBrk="1" hangingPunct="1">
              <a:buFontTx/>
              <a:buNone/>
            </a:pPr>
            <a:r>
              <a:rPr lang="en-US" altLang="en-US" smtClean="0"/>
              <a:t>b)  52.00 g</a:t>
            </a:r>
          </a:p>
          <a:p>
            <a:pPr indent="-53975" eaLnBrk="1" hangingPunct="1">
              <a:buFontTx/>
              <a:buNone/>
            </a:pPr>
            <a:r>
              <a:rPr lang="en-US" altLang="en-US" smtClean="0"/>
              <a:t>c)  58.93 g</a:t>
            </a:r>
          </a:p>
          <a:p>
            <a:pPr indent="-53975" eaLnBrk="1" hangingPunct="1">
              <a:buFontTx/>
              <a:buNone/>
            </a:pPr>
            <a:r>
              <a:rPr lang="en-US" altLang="en-US" smtClean="0"/>
              <a:t>d)  65.38 g       </a:t>
            </a:r>
          </a:p>
          <a:p>
            <a:pPr indent="-53975" eaLnBrk="1" hangingPunct="1">
              <a:buFontTx/>
              <a:buNone/>
            </a:pPr>
            <a:r>
              <a:rPr lang="en-US" altLang="en-US" smtClean="0"/>
              <a:t>e)  1.055 x 10</a:t>
            </a:r>
            <a:r>
              <a:rPr lang="en-US" altLang="en-US" baseline="30000" smtClean="0"/>
              <a:t>-22</a:t>
            </a:r>
            <a:r>
              <a:rPr lang="en-US" altLang="en-US" smtClean="0"/>
              <a:t> g</a:t>
            </a:r>
          </a:p>
          <a:p>
            <a:pPr indent="-53975" eaLnBrk="1" hangingPunct="1">
              <a:buFontTx/>
              <a:buNone/>
            </a:pPr>
            <a:endParaRPr lang="en-US" altLang="en-US" sz="2800" smtClean="0"/>
          </a:p>
        </p:txBody>
      </p:sp>
      <p:pic>
        <p:nvPicPr>
          <p:cNvPr id="9626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Rectangle 5"/>
          <p:cNvSpPr>
            <a:spLocks noChangeArrowheads="1"/>
          </p:cNvSpPr>
          <p:nvPr/>
        </p:nvSpPr>
        <p:spPr bwMode="auto">
          <a:xfrm>
            <a:off x="457200" y="5334000"/>
            <a:ext cx="2743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wipe(left)">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wipe(left)">
                                      <p:cBhvr>
                                        <p:cTn id="12" dur="500"/>
                                        <p:tgtEl>
                                          <p:spTgt spid="15257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animEffect transition="in" filter="wipe(left)">
                                      <p:cBhvr>
                                        <p:cTn id="15" dur="500"/>
                                        <p:tgtEl>
                                          <p:spTgt spid="15257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2579">
                                            <p:txEl>
                                              <p:pRg st="3" end="3"/>
                                            </p:txEl>
                                          </p:spTgt>
                                        </p:tgtEl>
                                        <p:attrNameLst>
                                          <p:attrName>style.visibility</p:attrName>
                                        </p:attrNameLst>
                                      </p:cBhvr>
                                      <p:to>
                                        <p:strVal val="visible"/>
                                      </p:to>
                                    </p:set>
                                    <p:animEffect transition="in" filter="wipe(left)">
                                      <p:cBhvr>
                                        <p:cTn id="18" dur="500"/>
                                        <p:tgtEl>
                                          <p:spTgt spid="15257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2579">
                                            <p:txEl>
                                              <p:pRg st="4" end="4"/>
                                            </p:txEl>
                                          </p:spTgt>
                                        </p:tgtEl>
                                        <p:attrNameLst>
                                          <p:attrName>style.visibility</p:attrName>
                                        </p:attrNameLst>
                                      </p:cBhvr>
                                      <p:to>
                                        <p:strVal val="visible"/>
                                      </p:to>
                                    </p:set>
                                    <p:animEffect transition="in" filter="wipe(left)">
                                      <p:cBhvr>
                                        <p:cTn id="21" dur="500"/>
                                        <p:tgtEl>
                                          <p:spTgt spid="15257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2579">
                                            <p:txEl>
                                              <p:pRg st="5" end="5"/>
                                            </p:txEl>
                                          </p:spTgt>
                                        </p:tgtEl>
                                        <p:attrNameLst>
                                          <p:attrName>style.visibility</p:attrName>
                                        </p:attrNameLst>
                                      </p:cBhvr>
                                      <p:to>
                                        <p:strVal val="visible"/>
                                      </p:to>
                                    </p:set>
                                    <p:animEffect transition="in" filter="wipe(left)">
                                      <p:cBhvr>
                                        <p:cTn id="24" dur="500"/>
                                        <p:tgtEl>
                                          <p:spTgt spid="15257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2579">
                                            <p:txEl>
                                              <p:pRg st="6" end="6"/>
                                            </p:txEl>
                                          </p:spTgt>
                                        </p:tgtEl>
                                        <p:attrNameLst>
                                          <p:attrName>style.visibility</p:attrName>
                                        </p:attrNameLst>
                                      </p:cBhvr>
                                      <p:to>
                                        <p:strVal val="visible"/>
                                      </p:to>
                                    </p:set>
                                    <p:animEffect transition="in" filter="wipe(left)">
                                      <p:cBhvr>
                                        <p:cTn id="27" dur="500"/>
                                        <p:tgtEl>
                                          <p:spTgt spid="15257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2581"/>
                                        </p:tgtEl>
                                        <p:attrNameLst>
                                          <p:attrName>style.visibility</p:attrName>
                                        </p:attrNameLst>
                                      </p:cBhvr>
                                      <p:to>
                                        <p:strVal val="visible"/>
                                      </p:to>
                                    </p:set>
                                    <p:animEffect transition="in" filter="wipe(left)">
                                      <p:cBhvr>
                                        <p:cTn id="32" dur="20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build="p" autoUpdateAnimBg="0"/>
      <p:bldP spid="1525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3EE5955-0A10-473D-BF40-8552F89A3877}" type="slidenum">
              <a:rPr lang="en-US" altLang="en-US" sz="1000" baseline="0">
                <a:latin typeface="Arial" panose="020B0604020202020204" pitchFamily="34" charset="0"/>
              </a:rPr>
              <a:pPr/>
              <a:t>2</a:t>
            </a:fld>
            <a:endParaRPr lang="en-US" altLang="en-US" sz="1000" baseline="0">
              <a:latin typeface="Arial" panose="020B0604020202020204" pitchFamily="34" charset="0"/>
            </a:endParaRPr>
          </a:p>
        </p:txBody>
      </p:sp>
      <p:sp>
        <p:nvSpPr>
          <p:cNvPr id="78852" name="Rectangle 3"/>
          <p:cNvSpPr>
            <a:spLocks noGrp="1" noChangeArrowheads="1"/>
          </p:cNvSpPr>
          <p:nvPr>
            <p:ph type="body" idx="1"/>
          </p:nvPr>
        </p:nvSpPr>
        <p:spPr>
          <a:xfrm>
            <a:off x="457200" y="1143000"/>
            <a:ext cx="8229600" cy="4376738"/>
          </a:xfrm>
        </p:spPr>
        <p:txBody>
          <a:bodyPr/>
          <a:lstStyle/>
          <a:p>
            <a:pPr marL="914400" indent="-914400" eaLnBrk="1" hangingPunct="1">
              <a:buFontTx/>
              <a:buNone/>
            </a:pPr>
            <a:r>
              <a:rPr lang="en-US" altLang="en-US" smtClean="0">
                <a:hlinkClick r:id="rId2" action="ppaction://hlinksldjump"/>
              </a:rPr>
              <a:t>3.1  	Counting by Weighing</a:t>
            </a:r>
            <a:endParaRPr lang="en-US" altLang="en-US" smtClean="0"/>
          </a:p>
          <a:p>
            <a:pPr marL="914400" indent="-914400" eaLnBrk="1" hangingPunct="1">
              <a:buFontTx/>
              <a:buNone/>
            </a:pPr>
            <a:r>
              <a:rPr lang="en-US" altLang="en-US" smtClean="0">
                <a:hlinkClick r:id="rId2" action="ppaction://hlinksldjump"/>
              </a:rPr>
              <a:t>3.2  	Atomic Masses</a:t>
            </a:r>
            <a:endParaRPr lang="en-US" altLang="en-US" smtClean="0"/>
          </a:p>
          <a:p>
            <a:pPr marL="914400" indent="-914400" eaLnBrk="1" hangingPunct="1">
              <a:buFontTx/>
              <a:buNone/>
            </a:pPr>
            <a:r>
              <a:rPr lang="en-US" altLang="en-US" smtClean="0">
                <a:hlinkClick r:id="rId3" action="ppaction://hlinksldjump"/>
              </a:rPr>
              <a:t>3.3  	The Mole</a:t>
            </a:r>
            <a:endParaRPr lang="en-US" altLang="en-US" smtClean="0"/>
          </a:p>
          <a:p>
            <a:pPr marL="914400" indent="-914400" eaLnBrk="1" hangingPunct="1">
              <a:buFontTx/>
              <a:buNone/>
            </a:pPr>
            <a:r>
              <a:rPr lang="en-US" altLang="en-US" smtClean="0">
                <a:hlinkClick r:id="rId4" action="ppaction://hlinksldjump"/>
              </a:rPr>
              <a:t>3.4  	Molar Mass</a:t>
            </a:r>
            <a:endParaRPr lang="en-US" altLang="en-US" smtClean="0"/>
          </a:p>
          <a:p>
            <a:pPr marL="914400" indent="-914400" eaLnBrk="1" hangingPunct="1">
              <a:buFontTx/>
              <a:buNone/>
            </a:pPr>
            <a:r>
              <a:rPr lang="en-US" altLang="en-US" smtClean="0">
                <a:hlinkClick r:id="rId5" action="ppaction://hlinksldjump"/>
              </a:rPr>
              <a:t>3.5 	Learning to Solve Problems</a:t>
            </a:r>
            <a:endParaRPr lang="en-US" altLang="en-US" smtClean="0"/>
          </a:p>
          <a:p>
            <a:pPr marL="914400" indent="-914400" eaLnBrk="1" hangingPunct="1">
              <a:buFontTx/>
              <a:buNone/>
            </a:pPr>
            <a:r>
              <a:rPr lang="en-US" altLang="en-US" smtClean="0">
                <a:hlinkClick r:id="rId6" action="ppaction://hlinksldjump"/>
              </a:rPr>
              <a:t>3.6	Percent Composition of Compounds</a:t>
            </a:r>
            <a:endParaRPr lang="en-US" altLang="en-US" smtClean="0"/>
          </a:p>
          <a:p>
            <a:pPr marL="914400" indent="-914400" eaLnBrk="1" hangingPunct="1">
              <a:buFontTx/>
              <a:buNone/>
            </a:pPr>
            <a:r>
              <a:rPr lang="en-US" altLang="en-US" smtClean="0">
                <a:hlinkClick r:id="rId7" action="ppaction://hlinksldjump"/>
              </a:rPr>
              <a:t>3.7	Determining the Formula of a Compound</a:t>
            </a:r>
            <a:endParaRPr lang="en-US" altLang="en-US" smtClean="0"/>
          </a:p>
          <a:p>
            <a:pPr marL="914400" indent="-914400" eaLnBrk="1" hangingPunct="1">
              <a:buFontTx/>
              <a:buNone/>
            </a:pPr>
            <a:r>
              <a:rPr lang="en-US" altLang="en-US" smtClean="0">
                <a:hlinkClick r:id="rId8" action="ppaction://hlinksldjump"/>
              </a:rPr>
              <a:t>3.10	Stoichiometric Calculations: Amounts of Reactants and Products</a:t>
            </a:r>
            <a:endParaRPr lang="en-US" altLang="en-US" smtClean="0"/>
          </a:p>
          <a:p>
            <a:pPr marL="914400" indent="-914400" eaLnBrk="1" hangingPunct="1">
              <a:buFontTx/>
              <a:buNone/>
            </a:pPr>
            <a:r>
              <a:rPr lang="en-US" altLang="en-US" smtClean="0">
                <a:hlinkClick r:id="rId9" action="ppaction://hlinksldjump"/>
              </a:rPr>
              <a:t>3.11	The Concept of Limiting Reagent</a:t>
            </a: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ABBF3E7-F391-458B-8C54-95A4A775F9B2}" type="slidenum">
              <a:rPr lang="en-US" altLang="en-US" sz="1000" baseline="0">
                <a:latin typeface="Arial" panose="020B0604020202020204" pitchFamily="34" charset="0"/>
              </a:rPr>
              <a:pPr/>
              <a:t>20</a:t>
            </a:fld>
            <a:endParaRPr lang="en-US" altLang="en-US" sz="1000" baseline="0">
              <a:latin typeface="Arial" panose="020B0604020202020204" pitchFamily="34" charset="0"/>
            </a:endParaRPr>
          </a:p>
        </p:txBody>
      </p:sp>
      <p:sp>
        <p:nvSpPr>
          <p:cNvPr id="154626" name="Rectangle 2"/>
          <p:cNvSpPr>
            <a:spLocks noGrp="1" noChangeArrowheads="1"/>
          </p:cNvSpPr>
          <p:nvPr>
            <p:ph type="title"/>
          </p:nvPr>
        </p:nvSpPr>
        <p:spPr>
          <a:xfrm>
            <a:off x="1524000" y="1143000"/>
            <a:ext cx="7391400" cy="533400"/>
          </a:xfrm>
        </p:spPr>
        <p:txBody>
          <a:bodyPr/>
          <a:lstStyle/>
          <a:p>
            <a:pPr eaLnBrk="1" hangingPunct="1"/>
            <a:r>
              <a:rPr lang="en-US" altLang="en-US" smtClean="0"/>
              <a:t>Concept Check</a:t>
            </a:r>
          </a:p>
        </p:txBody>
      </p:sp>
      <p:sp>
        <p:nvSpPr>
          <p:cNvPr id="154627" name="Rectangle 3"/>
          <p:cNvSpPr>
            <a:spLocks noGrp="1" noChangeArrowheads="1"/>
          </p:cNvSpPr>
          <p:nvPr>
            <p:ph type="body" idx="1"/>
          </p:nvPr>
        </p:nvSpPr>
        <p:spPr>
          <a:xfrm>
            <a:off x="228600" y="2133600"/>
            <a:ext cx="8229600" cy="1971675"/>
          </a:xfrm>
        </p:spPr>
        <p:txBody>
          <a:bodyPr/>
          <a:lstStyle/>
          <a:p>
            <a:pPr indent="3175" eaLnBrk="1" hangingPunct="1">
              <a:buFontTx/>
              <a:buNone/>
            </a:pPr>
            <a:r>
              <a:rPr lang="en-US" altLang="en-US" sz="2800" smtClean="0"/>
              <a:t>Calculate the number of copper </a:t>
            </a:r>
            <a:r>
              <a:rPr lang="en-US" altLang="en-US" sz="2800" smtClean="0">
                <a:solidFill>
                  <a:srgbClr val="0000FF"/>
                </a:solidFill>
              </a:rPr>
              <a:t>atoms</a:t>
            </a:r>
            <a:r>
              <a:rPr lang="en-US" altLang="en-US" sz="2800" smtClean="0"/>
              <a:t> in a 63.55 g sample of copper.</a:t>
            </a:r>
          </a:p>
          <a:p>
            <a:pPr indent="3175" eaLnBrk="1" hangingPunct="1">
              <a:buFontTx/>
              <a:buNone/>
            </a:pPr>
            <a:endParaRPr lang="en-US" altLang="en-US" sz="2800" smtClean="0"/>
          </a:p>
          <a:p>
            <a:pPr indent="3175" eaLnBrk="1" hangingPunct="1">
              <a:buFontTx/>
              <a:buNone/>
            </a:pPr>
            <a:r>
              <a:rPr lang="en-US" altLang="en-US" sz="2800" smtClean="0"/>
              <a:t>			 </a:t>
            </a:r>
            <a:r>
              <a:rPr lang="en-US" altLang="en-US" smtClean="0">
                <a:solidFill>
                  <a:srgbClr val="009900"/>
                </a:solidFill>
                <a:cs typeface="Arial" panose="020B0604020202020204" pitchFamily="34" charset="0"/>
              </a:rPr>
              <a:t>6.022×10</a:t>
            </a:r>
            <a:r>
              <a:rPr lang="en-US" altLang="en-US" baseline="30000" smtClean="0">
                <a:solidFill>
                  <a:srgbClr val="009900"/>
                </a:solidFill>
                <a:cs typeface="Arial" panose="020B0604020202020204" pitchFamily="34" charset="0"/>
              </a:rPr>
              <a:t>23</a:t>
            </a:r>
            <a:r>
              <a:rPr lang="en-US" altLang="en-US" smtClean="0">
                <a:solidFill>
                  <a:srgbClr val="009900"/>
                </a:solidFill>
                <a:cs typeface="Arial" panose="020B0604020202020204" pitchFamily="34" charset="0"/>
              </a:rPr>
              <a:t> Cu atoms</a:t>
            </a:r>
            <a:endParaRPr lang="en-US" altLang="en-US" sz="2800" smtClean="0"/>
          </a:p>
        </p:txBody>
      </p:sp>
      <p:pic>
        <p:nvPicPr>
          <p:cNvPr id="9728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wipe(left)">
                                      <p:cBhvr>
                                        <p:cTn id="7" dur="5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wipe(left)">
                                      <p:cBhvr>
                                        <p:cTn id="12" dur="500"/>
                                        <p:tgtEl>
                                          <p:spTgt spid="154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wipe(left)">
                                      <p:cBhvr>
                                        <p:cTn id="17" dur="2000"/>
                                        <p:tgtEl>
                                          <p:spTgt spid="154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utoUpdateAnimBg="0"/>
      <p:bldP spid="1546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6414D7A-9391-4598-B366-455E7674B2DE}" type="slidenum">
              <a:rPr lang="en-US" altLang="en-US" sz="1000" baseline="0">
                <a:latin typeface="Arial" panose="020B0604020202020204" pitchFamily="34" charset="0"/>
              </a:rPr>
              <a:pPr/>
              <a:t>21</a:t>
            </a:fld>
            <a:endParaRPr lang="en-US" altLang="en-US" sz="1000" baseline="0">
              <a:latin typeface="Arial" panose="020B0604020202020204" pitchFamily="34" charset="0"/>
            </a:endParaRPr>
          </a:p>
        </p:txBody>
      </p:sp>
      <p:sp>
        <p:nvSpPr>
          <p:cNvPr id="98308" name="Rectangle 2"/>
          <p:cNvSpPr>
            <a:spLocks noGrp="1" noChangeArrowheads="1"/>
          </p:cNvSpPr>
          <p:nvPr>
            <p:ph type="body" idx="1"/>
          </p:nvPr>
        </p:nvSpPr>
        <p:spPr>
          <a:xfrm>
            <a:off x="914400" y="1676400"/>
            <a:ext cx="7391400" cy="3954463"/>
          </a:xfrm>
        </p:spPr>
        <p:txBody>
          <a:bodyPr/>
          <a:lstStyle/>
          <a:p>
            <a:pPr marL="533400" indent="-533400" eaLnBrk="1" hangingPunct="1"/>
            <a:r>
              <a:rPr lang="en-US" altLang="en-US" sz="2800" smtClean="0">
                <a:solidFill>
                  <a:srgbClr val="669900"/>
                </a:solidFill>
              </a:rPr>
              <a:t>Where are we going?</a:t>
            </a:r>
          </a:p>
          <a:p>
            <a:pPr marL="914400" lvl="1" indent="-457200" eaLnBrk="1" hangingPunct="1">
              <a:buFont typeface="Wingdings" panose="05000000000000000000" pitchFamily="2" charset="2"/>
              <a:buChar char="§"/>
            </a:pPr>
            <a:r>
              <a:rPr lang="en-US" altLang="en-US" smtClean="0"/>
              <a:t>Read the problem and decide on the final goal.</a:t>
            </a:r>
          </a:p>
          <a:p>
            <a:pPr marL="533400" indent="-533400" eaLnBrk="1" hangingPunct="1"/>
            <a:r>
              <a:rPr lang="en-US" altLang="en-US" sz="2800" smtClean="0">
                <a:solidFill>
                  <a:srgbClr val="669900"/>
                </a:solidFill>
              </a:rPr>
              <a:t>How do we get there?</a:t>
            </a:r>
          </a:p>
          <a:p>
            <a:pPr marL="914400" lvl="1" indent="-457200" eaLnBrk="1" hangingPunct="1">
              <a:buFont typeface="Wingdings" panose="05000000000000000000" pitchFamily="2" charset="2"/>
              <a:buChar char="§"/>
            </a:pPr>
            <a:r>
              <a:rPr lang="en-US" altLang="en-US" smtClean="0"/>
              <a:t>Work backwards from the final goal to decide where to start.</a:t>
            </a:r>
          </a:p>
          <a:p>
            <a:pPr marL="533400" indent="-533400" eaLnBrk="1" hangingPunct="1"/>
            <a:r>
              <a:rPr lang="en-US" altLang="en-US" sz="2800" smtClean="0">
                <a:solidFill>
                  <a:srgbClr val="669900"/>
                </a:solidFill>
              </a:rPr>
              <a:t>Reality check.</a:t>
            </a:r>
          </a:p>
          <a:p>
            <a:pPr marL="914400" lvl="1" indent="-457200" eaLnBrk="1" hangingPunct="1">
              <a:buFont typeface="Wingdings" panose="05000000000000000000" pitchFamily="2" charset="2"/>
              <a:buChar char="§"/>
            </a:pPr>
            <a:r>
              <a:rPr lang="en-US" altLang="en-US" smtClean="0">
                <a:cs typeface="Arial" panose="020B0604020202020204" pitchFamily="34" charset="0"/>
              </a:rPr>
              <a:t>Does my answer make sense?  Is it reasonable?</a:t>
            </a:r>
          </a:p>
        </p:txBody>
      </p:sp>
      <p:sp>
        <p:nvSpPr>
          <p:cNvPr id="98309" name="Rectangle 3"/>
          <p:cNvSpPr>
            <a:spLocks noGrp="1" noChangeArrowheads="1"/>
          </p:cNvSpPr>
          <p:nvPr>
            <p:ph type="title"/>
          </p:nvPr>
        </p:nvSpPr>
        <p:spPr/>
        <p:txBody>
          <a:bodyPr/>
          <a:lstStyle/>
          <a:p>
            <a:pPr eaLnBrk="1" hangingPunct="1"/>
            <a:r>
              <a:rPr lang="en-US" altLang="en-US" smtClean="0"/>
              <a:t>Conceptual Problem Solving</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Copyright © Cengage Learning. All rights reserved</a:t>
            </a:r>
          </a:p>
        </p:txBody>
      </p:sp>
      <p:sp>
        <p:nvSpPr>
          <p:cNvPr id="9"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063311AC-DF8A-4050-A73C-8D36FEAC4130}" type="slidenum">
              <a:rPr lang="en-US" altLang="en-US" sz="1000" baseline="0">
                <a:latin typeface="Arial" panose="020B0604020202020204" pitchFamily="34" charset="0"/>
              </a:rPr>
              <a:pPr/>
              <a:t>22</a:t>
            </a:fld>
            <a:endParaRPr lang="en-US" altLang="en-US" sz="1000" baseline="0">
              <a:latin typeface="Arial" panose="020B0604020202020204" pitchFamily="34" charset="0"/>
            </a:endParaRPr>
          </a:p>
        </p:txBody>
      </p:sp>
      <p:sp>
        <p:nvSpPr>
          <p:cNvPr id="164866" name="Rectangle 2"/>
          <p:cNvSpPr>
            <a:spLocks noGrp="1" noChangeArrowheads="1"/>
          </p:cNvSpPr>
          <p:nvPr>
            <p:ph type="body" idx="1"/>
          </p:nvPr>
        </p:nvSpPr>
        <p:spPr>
          <a:xfrm>
            <a:off x="914400" y="1676400"/>
            <a:ext cx="8229600" cy="2933700"/>
          </a:xfrm>
        </p:spPr>
        <p:txBody>
          <a:bodyPr/>
          <a:lstStyle/>
          <a:p>
            <a:pPr marL="533400" indent="-533400" eaLnBrk="1" hangingPunct="1"/>
            <a:r>
              <a:rPr lang="en-US" altLang="en-US" sz="2800" smtClean="0"/>
              <a:t>Mass percent of an element:</a:t>
            </a:r>
          </a:p>
          <a:p>
            <a:pPr marL="533400" indent="-533400" eaLnBrk="1" hangingPunct="1"/>
            <a:endParaRPr lang="en-US" altLang="en-US" sz="2800" smtClean="0"/>
          </a:p>
          <a:p>
            <a:pPr marL="533400" indent="-533400" eaLnBrk="1" hangingPunct="1"/>
            <a:endParaRPr lang="en-US" altLang="en-US" smtClean="0"/>
          </a:p>
          <a:p>
            <a:pPr marL="533400" indent="-533400" eaLnBrk="1" hangingPunct="1"/>
            <a:endParaRPr lang="en-US" altLang="en-US" smtClean="0"/>
          </a:p>
          <a:p>
            <a:pPr marL="533400" indent="-533400" eaLnBrk="1" hangingPunct="1"/>
            <a:r>
              <a:rPr lang="en-US" altLang="en-US" sz="2800" smtClean="0"/>
              <a:t>For iron in iron(III) oxide, (Fe</a:t>
            </a:r>
            <a:r>
              <a:rPr lang="en-US" altLang="en-US" sz="2800" baseline="-25000" smtClean="0"/>
              <a:t>2</a:t>
            </a:r>
            <a:r>
              <a:rPr lang="en-US" altLang="en-US" sz="2800" smtClean="0"/>
              <a:t>O</a:t>
            </a:r>
            <a:r>
              <a:rPr lang="en-US" altLang="en-US" sz="2800" baseline="-25000" smtClean="0"/>
              <a:t>3</a:t>
            </a:r>
            <a:r>
              <a:rPr lang="en-US" altLang="en-US" sz="2800" smtClean="0"/>
              <a:t>):</a:t>
            </a:r>
          </a:p>
          <a:p>
            <a:pPr marL="533400" indent="-533400" eaLnBrk="1" hangingPunct="1"/>
            <a:endParaRPr lang="en-US" altLang="en-US" sz="2800" smtClean="0"/>
          </a:p>
        </p:txBody>
      </p:sp>
      <p:sp>
        <p:nvSpPr>
          <p:cNvPr id="9933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164868" name="Object 4"/>
          <p:cNvGraphicFramePr>
            <a:graphicFrameLocks noChangeAspect="1"/>
          </p:cNvGraphicFramePr>
          <p:nvPr/>
        </p:nvGraphicFramePr>
        <p:xfrm>
          <a:off x="1328738" y="2438400"/>
          <a:ext cx="6421437" cy="790575"/>
        </p:xfrm>
        <a:graphic>
          <a:graphicData uri="http://schemas.openxmlformats.org/presentationml/2006/ole">
            <mc:AlternateContent xmlns:mc="http://schemas.openxmlformats.org/markup-compatibility/2006">
              <mc:Choice xmlns:v="urn:schemas-microsoft-com:vml" Requires="v">
                <p:oleObj spid="_x0000_s99342" name="Equation" r:id="rId4" imgW="6426200" imgH="787400" progId="Equation.BREE4">
                  <p:embed/>
                </p:oleObj>
              </mc:Choice>
              <mc:Fallback>
                <p:oleObj name="Equation" r:id="rId4" imgW="6426200" imgH="787400" progId="Equation.BREE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2438400"/>
                        <a:ext cx="64214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9933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graphicFrame>
        <p:nvGraphicFramePr>
          <p:cNvPr id="164871" name="Object 7"/>
          <p:cNvGraphicFramePr>
            <a:graphicFrameLocks noChangeAspect="1"/>
          </p:cNvGraphicFramePr>
          <p:nvPr/>
        </p:nvGraphicFramePr>
        <p:xfrm>
          <a:off x="608013" y="4419600"/>
          <a:ext cx="8375650" cy="733425"/>
        </p:xfrm>
        <a:graphic>
          <a:graphicData uri="http://schemas.openxmlformats.org/presentationml/2006/ole">
            <mc:AlternateContent xmlns:mc="http://schemas.openxmlformats.org/markup-compatibility/2006">
              <mc:Choice xmlns:v="urn:schemas-microsoft-com:vml" Requires="v">
                <p:oleObj spid="_x0000_s99343" name="Equation" r:id="rId6" imgW="8978900" imgH="787400" progId="Equation.BREE4">
                  <p:embed/>
                </p:oleObj>
              </mc:Choice>
              <mc:Fallback>
                <p:oleObj name="Equation" r:id="rId6" imgW="8978900" imgH="787400" progId="Equation.BREE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4419600"/>
                        <a:ext cx="83756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66">
                                            <p:txEl>
                                              <p:pRg st="0" end="0"/>
                                            </p:txEl>
                                          </p:spTgt>
                                        </p:tgtEl>
                                        <p:attrNameLst>
                                          <p:attrName>style.visibility</p:attrName>
                                        </p:attrNameLst>
                                      </p:cBhvr>
                                      <p:to>
                                        <p:strVal val="visible"/>
                                      </p:to>
                                    </p:set>
                                    <p:animEffect transition="in" filter="wipe(left)">
                                      <p:cBhvr>
                                        <p:cTn id="7" dur="500"/>
                                        <p:tgtEl>
                                          <p:spTgt spid="16486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64868"/>
                                        </p:tgtEl>
                                        <p:attrNameLst>
                                          <p:attrName>style.visibility</p:attrName>
                                        </p:attrNameLst>
                                      </p:cBhvr>
                                      <p:to>
                                        <p:strVal val="visible"/>
                                      </p:to>
                                    </p:set>
                                    <p:animEffect transition="in" filter="wipe(left)">
                                      <p:cBhvr>
                                        <p:cTn id="10" dur="500"/>
                                        <p:tgtEl>
                                          <p:spTgt spid="1648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4866">
                                            <p:txEl>
                                              <p:pRg st="4" end="4"/>
                                            </p:txEl>
                                          </p:spTgt>
                                        </p:tgtEl>
                                        <p:attrNameLst>
                                          <p:attrName>style.visibility</p:attrName>
                                        </p:attrNameLst>
                                      </p:cBhvr>
                                      <p:to>
                                        <p:strVal val="visible"/>
                                      </p:to>
                                    </p:set>
                                    <p:animEffect transition="in" filter="wipe(left)">
                                      <p:cBhvr>
                                        <p:cTn id="15" dur="500"/>
                                        <p:tgtEl>
                                          <p:spTgt spid="164866">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64871"/>
                                        </p:tgtEl>
                                        <p:attrNameLst>
                                          <p:attrName>style.visibility</p:attrName>
                                        </p:attrNameLst>
                                      </p:cBhvr>
                                      <p:to>
                                        <p:strVal val="visible"/>
                                      </p:to>
                                    </p:set>
                                    <p:animEffect transition="in" filter="wipe(left)">
                                      <p:cBhvr>
                                        <p:cTn id="18"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E6F28A4-AA70-4B69-B94E-F84245A6D9A5}" type="slidenum">
              <a:rPr lang="en-US" altLang="en-US" sz="1000" baseline="0">
                <a:latin typeface="Arial" panose="020B0604020202020204" pitchFamily="34" charset="0"/>
              </a:rPr>
              <a:pPr/>
              <a:t>23</a:t>
            </a:fld>
            <a:endParaRPr lang="en-US" altLang="en-US" sz="1000" baseline="0">
              <a:latin typeface="Arial" panose="020B0604020202020204" pitchFamily="34" charset="0"/>
            </a:endParaRPr>
          </a:p>
        </p:txBody>
      </p:sp>
      <p:sp>
        <p:nvSpPr>
          <p:cNvPr id="100356" name="Rectangle 2"/>
          <p:cNvSpPr>
            <a:spLocks noGrp="1" noChangeArrowheads="1"/>
          </p:cNvSpPr>
          <p:nvPr>
            <p:ph type="body" idx="1"/>
          </p:nvPr>
        </p:nvSpPr>
        <p:spPr>
          <a:xfrm>
            <a:off x="533400" y="1676400"/>
            <a:ext cx="8229600" cy="2997200"/>
          </a:xfrm>
        </p:spPr>
        <p:txBody>
          <a:bodyPr/>
          <a:lstStyle/>
          <a:p>
            <a:pPr marL="533400" indent="-533400" eaLnBrk="1" hangingPunct="1"/>
            <a:r>
              <a:rPr lang="en-US" altLang="en-US" sz="2800" smtClean="0"/>
              <a:t>Empirical formula  =  CH</a:t>
            </a:r>
          </a:p>
          <a:p>
            <a:pPr marL="914400" lvl="1" indent="-457200" eaLnBrk="1" hangingPunct="1">
              <a:buFont typeface="Wingdings" panose="05000000000000000000" pitchFamily="2" charset="2"/>
              <a:buChar char="§"/>
            </a:pPr>
            <a:r>
              <a:rPr lang="en-US" altLang="en-US" sz="2800" smtClean="0"/>
              <a:t>Simplest whole-number ratio</a:t>
            </a:r>
          </a:p>
          <a:p>
            <a:pPr marL="533400" indent="-533400" eaLnBrk="1" hangingPunct="1"/>
            <a:r>
              <a:rPr lang="en-US" altLang="en-US" sz="2800" smtClean="0"/>
              <a:t>Molecular formula  = (empirical formula)</a:t>
            </a:r>
            <a:r>
              <a:rPr lang="en-US" altLang="en-US" sz="2800" i="1" baseline="-25000" smtClean="0"/>
              <a:t>n 					        </a:t>
            </a:r>
            <a:r>
              <a:rPr lang="en-US" altLang="en-US" sz="2800" smtClean="0"/>
              <a:t>[</a:t>
            </a:r>
            <a:r>
              <a:rPr lang="en-US" altLang="en-US" sz="2800" i="1" smtClean="0"/>
              <a:t>n</a:t>
            </a:r>
            <a:r>
              <a:rPr lang="en-US" altLang="en-US" sz="2800" smtClean="0"/>
              <a:t> = integer]</a:t>
            </a:r>
          </a:p>
          <a:p>
            <a:pPr marL="533400" indent="-533400" eaLnBrk="1" hangingPunct="1"/>
            <a:r>
              <a:rPr lang="en-US" altLang="en-US" sz="2800" smtClean="0"/>
              <a:t>Molecular formula  = C</a:t>
            </a:r>
            <a:r>
              <a:rPr lang="en-US" altLang="en-US" sz="2800" baseline="-25000" smtClean="0"/>
              <a:t>6</a:t>
            </a:r>
            <a:r>
              <a:rPr lang="en-US" altLang="en-US" sz="2800" smtClean="0"/>
              <a:t>H</a:t>
            </a:r>
            <a:r>
              <a:rPr lang="en-US" altLang="en-US" sz="2800" baseline="-25000" smtClean="0"/>
              <a:t>6</a:t>
            </a:r>
            <a:r>
              <a:rPr lang="en-US" altLang="en-US" sz="2800" smtClean="0"/>
              <a:t>  =  (CH)</a:t>
            </a:r>
            <a:r>
              <a:rPr lang="en-US" altLang="en-US" sz="2800" baseline="-25000" smtClean="0"/>
              <a:t>6</a:t>
            </a:r>
            <a:endParaRPr lang="en-US" altLang="en-US" sz="2800" smtClean="0"/>
          </a:p>
          <a:p>
            <a:pPr marL="914400" lvl="1" indent="-457200" eaLnBrk="1" hangingPunct="1">
              <a:buFont typeface="Wingdings" panose="05000000000000000000" pitchFamily="2" charset="2"/>
              <a:buChar char="§"/>
            </a:pPr>
            <a:r>
              <a:rPr lang="en-US" altLang="en-US" sz="2800" smtClean="0"/>
              <a:t>Actual formula of the compound</a:t>
            </a:r>
          </a:p>
        </p:txBody>
      </p:sp>
      <p:sp>
        <p:nvSpPr>
          <p:cNvPr id="100357" name="Rectangle 3"/>
          <p:cNvSpPr>
            <a:spLocks noGrp="1" noChangeArrowheads="1"/>
          </p:cNvSpPr>
          <p:nvPr>
            <p:ph type="title"/>
          </p:nvPr>
        </p:nvSpPr>
        <p:spPr/>
        <p:txBody>
          <a:bodyPr/>
          <a:lstStyle/>
          <a:p>
            <a:pPr eaLnBrk="1" hangingPunct="1"/>
            <a:r>
              <a:rPr lang="en-US" altLang="en-US" smtClean="0"/>
              <a:t>Formulas</a:t>
            </a:r>
          </a:p>
        </p:txBody>
      </p:sp>
      <p:sp>
        <p:nvSpPr>
          <p:cNvPr id="10035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0035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
        <p:nvSpPr>
          <p:cNvPr id="10036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4B64928-47A1-4589-934C-677795B1C588}" type="slidenum">
              <a:rPr lang="en-US" altLang="en-US" sz="1000" baseline="0">
                <a:latin typeface="Arial" panose="020B0604020202020204" pitchFamily="34" charset="0"/>
              </a:rPr>
              <a:pPr/>
              <a:t>24</a:t>
            </a:fld>
            <a:endParaRPr lang="en-US" altLang="en-US" sz="1000" baseline="0">
              <a:latin typeface="Arial" panose="020B0604020202020204" pitchFamily="34" charset="0"/>
            </a:endParaRPr>
          </a:p>
        </p:txBody>
      </p:sp>
      <p:sp>
        <p:nvSpPr>
          <p:cNvPr id="173058" name="Rectangle 2"/>
          <p:cNvSpPr>
            <a:spLocks noGrp="1" noChangeArrowheads="1"/>
          </p:cNvSpPr>
          <p:nvPr>
            <p:ph type="title"/>
          </p:nvPr>
        </p:nvSpPr>
        <p:spPr>
          <a:xfrm>
            <a:off x="1524000" y="1143000"/>
            <a:ext cx="7391400" cy="533400"/>
          </a:xfrm>
        </p:spPr>
        <p:txBody>
          <a:bodyPr/>
          <a:lstStyle/>
          <a:p>
            <a:pPr eaLnBrk="1" hangingPunct="1"/>
            <a:r>
              <a:rPr lang="en-US" altLang="en-US" smtClean="0"/>
              <a:t>Exercise</a:t>
            </a:r>
          </a:p>
        </p:txBody>
      </p:sp>
      <p:sp>
        <p:nvSpPr>
          <p:cNvPr id="173059" name="Rectangle 3"/>
          <p:cNvSpPr>
            <a:spLocks noGrp="1" noChangeArrowheads="1"/>
          </p:cNvSpPr>
          <p:nvPr>
            <p:ph type="body" idx="1"/>
          </p:nvPr>
        </p:nvSpPr>
        <p:spPr>
          <a:xfrm>
            <a:off x="381000" y="2133600"/>
            <a:ext cx="8229600" cy="3937000"/>
          </a:xfrm>
        </p:spPr>
        <p:txBody>
          <a:bodyPr/>
          <a:lstStyle/>
          <a:p>
            <a:pPr marL="854075" indent="-3175" eaLnBrk="1" hangingPunct="1">
              <a:buFontTx/>
              <a:buNone/>
            </a:pPr>
            <a:r>
              <a:rPr lang="en-US" altLang="en-US" sz="2800" smtClean="0"/>
              <a:t>	The composition of adipic acid is 49.3% C, 6.9% H, and 43.8% O (by mass). The molar mass of the compound is about 146 g/mol.</a:t>
            </a:r>
          </a:p>
          <a:p>
            <a:pPr marL="854075" indent="-3175" eaLnBrk="1" hangingPunct="1">
              <a:buFontTx/>
              <a:buNone/>
            </a:pPr>
            <a:r>
              <a:rPr lang="en-US" altLang="en-US" sz="2800" smtClean="0"/>
              <a:t> </a:t>
            </a:r>
          </a:p>
          <a:p>
            <a:pPr marL="1425575" lvl="1" indent="-457200" eaLnBrk="1" hangingPunct="1">
              <a:buFont typeface="Wingdings" panose="05000000000000000000" pitchFamily="2" charset="2"/>
              <a:buChar char="§"/>
            </a:pPr>
            <a:r>
              <a:rPr lang="en-US" altLang="en-US" sz="2800" smtClean="0"/>
              <a:t>What is the </a:t>
            </a:r>
            <a:r>
              <a:rPr lang="en-US" altLang="en-US" sz="2800" smtClean="0">
                <a:solidFill>
                  <a:srgbClr val="0000FF"/>
                </a:solidFill>
              </a:rPr>
              <a:t>empirical formula</a:t>
            </a:r>
            <a:r>
              <a:rPr lang="en-US" altLang="en-US" sz="2800" smtClean="0"/>
              <a:t>?</a:t>
            </a:r>
          </a:p>
          <a:p>
            <a:pPr marL="1425575" lvl="1" indent="-457200" eaLnBrk="1" hangingPunct="1">
              <a:buFontTx/>
              <a:buNone/>
            </a:pPr>
            <a:r>
              <a:rPr lang="en-US" altLang="en-US" sz="2800" smtClean="0"/>
              <a:t>			</a:t>
            </a:r>
            <a:r>
              <a:rPr lang="en-US" altLang="en-US" sz="2800" smtClean="0">
                <a:solidFill>
                  <a:srgbClr val="009900"/>
                </a:solidFill>
              </a:rPr>
              <a:t>C</a:t>
            </a:r>
            <a:r>
              <a:rPr lang="en-US" altLang="en-US" sz="2800" baseline="-25000" smtClean="0">
                <a:solidFill>
                  <a:srgbClr val="009900"/>
                </a:solidFill>
              </a:rPr>
              <a:t>3</a:t>
            </a:r>
            <a:r>
              <a:rPr lang="en-US" altLang="en-US" sz="2800" smtClean="0">
                <a:solidFill>
                  <a:srgbClr val="009900"/>
                </a:solidFill>
              </a:rPr>
              <a:t>H</a:t>
            </a:r>
            <a:r>
              <a:rPr lang="en-US" altLang="en-US" sz="2800" baseline="-25000" smtClean="0">
                <a:solidFill>
                  <a:srgbClr val="009900"/>
                </a:solidFill>
              </a:rPr>
              <a:t>5</a:t>
            </a:r>
            <a:r>
              <a:rPr lang="en-US" altLang="en-US" sz="2800" smtClean="0">
                <a:solidFill>
                  <a:srgbClr val="009900"/>
                </a:solidFill>
              </a:rPr>
              <a:t>O</a:t>
            </a:r>
            <a:r>
              <a:rPr lang="en-US" altLang="en-US" sz="2800" baseline="-25000" smtClean="0">
                <a:solidFill>
                  <a:srgbClr val="009900"/>
                </a:solidFill>
              </a:rPr>
              <a:t>2</a:t>
            </a:r>
          </a:p>
          <a:p>
            <a:pPr marL="1425575" lvl="1" indent="-457200" eaLnBrk="1" hangingPunct="1">
              <a:buFont typeface="Wingdings" panose="05000000000000000000" pitchFamily="2" charset="2"/>
              <a:buChar char="§"/>
            </a:pPr>
            <a:r>
              <a:rPr lang="en-US" altLang="en-US" sz="2800" smtClean="0"/>
              <a:t>What is the </a:t>
            </a:r>
            <a:r>
              <a:rPr lang="en-US" altLang="en-US" sz="2800" smtClean="0">
                <a:solidFill>
                  <a:srgbClr val="0000FF"/>
                </a:solidFill>
              </a:rPr>
              <a:t>molecular formula</a:t>
            </a:r>
            <a:r>
              <a:rPr lang="en-US" altLang="en-US" sz="2800" smtClean="0"/>
              <a:t>?</a:t>
            </a:r>
          </a:p>
          <a:p>
            <a:pPr marL="1425575" lvl="1" indent="-457200" eaLnBrk="1" hangingPunct="1">
              <a:buFontTx/>
              <a:buNone/>
            </a:pPr>
            <a:r>
              <a:rPr lang="en-US" altLang="en-US" smtClean="0"/>
              <a:t>			 </a:t>
            </a:r>
            <a:r>
              <a:rPr lang="en-US" altLang="en-US" sz="2800" smtClean="0">
                <a:solidFill>
                  <a:srgbClr val="009900"/>
                </a:solidFill>
              </a:rPr>
              <a:t>C</a:t>
            </a:r>
            <a:r>
              <a:rPr lang="en-US" altLang="en-US" sz="2800" baseline="-25000" smtClean="0">
                <a:solidFill>
                  <a:srgbClr val="009900"/>
                </a:solidFill>
              </a:rPr>
              <a:t>6</a:t>
            </a:r>
            <a:r>
              <a:rPr lang="en-US" altLang="en-US" sz="2800" smtClean="0">
                <a:solidFill>
                  <a:srgbClr val="009900"/>
                </a:solidFill>
              </a:rPr>
              <a:t>H</a:t>
            </a:r>
            <a:r>
              <a:rPr lang="en-US" altLang="en-US" sz="2800" baseline="-25000" smtClean="0">
                <a:solidFill>
                  <a:srgbClr val="009900"/>
                </a:solidFill>
              </a:rPr>
              <a:t>10</a:t>
            </a:r>
            <a:r>
              <a:rPr lang="en-US" altLang="en-US" sz="2800" smtClean="0">
                <a:solidFill>
                  <a:srgbClr val="009900"/>
                </a:solidFill>
              </a:rPr>
              <a:t>O</a:t>
            </a:r>
            <a:r>
              <a:rPr lang="en-US" altLang="en-US" sz="2800" baseline="-25000" smtClean="0">
                <a:solidFill>
                  <a:srgbClr val="009900"/>
                </a:solidFill>
              </a:rPr>
              <a:t>4</a:t>
            </a:r>
            <a:r>
              <a:rPr lang="en-US" altLang="en-US" smtClean="0"/>
              <a:t> </a:t>
            </a:r>
            <a:endParaRPr lang="en-US" altLang="en-US" sz="2800" smtClean="0"/>
          </a:p>
        </p:txBody>
      </p:sp>
      <p:pic>
        <p:nvPicPr>
          <p:cNvPr id="10138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wipe(left)">
                                      <p:cBhvr>
                                        <p:cTn id="7" dur="5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Effect transition="in" filter="wipe(left)">
                                      <p:cBhvr>
                                        <p:cTn id="12" dur="500"/>
                                        <p:tgtEl>
                                          <p:spTgt spid="173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wipe(left)">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wipe(left)">
                                      <p:cBhvr>
                                        <p:cTn id="22" dur="2000"/>
                                        <p:tgtEl>
                                          <p:spTgt spid="173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059">
                                            <p:txEl>
                                              <p:pRg st="4" end="4"/>
                                            </p:txEl>
                                          </p:spTgt>
                                        </p:tgtEl>
                                        <p:attrNameLst>
                                          <p:attrName>style.visibility</p:attrName>
                                        </p:attrNameLst>
                                      </p:cBhvr>
                                      <p:to>
                                        <p:strVal val="visible"/>
                                      </p:to>
                                    </p:set>
                                    <p:animEffect transition="in" filter="wipe(left)">
                                      <p:cBhvr>
                                        <p:cTn id="27" dur="500"/>
                                        <p:tgtEl>
                                          <p:spTgt spid="1730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3059">
                                            <p:txEl>
                                              <p:pRg st="5" end="5"/>
                                            </p:txEl>
                                          </p:spTgt>
                                        </p:tgtEl>
                                        <p:attrNameLst>
                                          <p:attrName>style.visibility</p:attrName>
                                        </p:attrNameLst>
                                      </p:cBhvr>
                                      <p:to>
                                        <p:strVal val="visible"/>
                                      </p:to>
                                    </p:set>
                                    <p:animEffect transition="in" filter="wipe(left)">
                                      <p:cBhvr>
                                        <p:cTn id="32" dur="2000"/>
                                        <p:tgtEl>
                                          <p:spTgt spid="173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P spid="1730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75EAC4F4-0EC2-49A8-9528-7729085773A6}" type="slidenum">
              <a:rPr lang="en-US" altLang="en-US" sz="1000" baseline="0">
                <a:latin typeface="Arial" panose="020B0604020202020204" pitchFamily="34" charset="0"/>
              </a:rPr>
              <a:pPr/>
              <a:t>25</a:t>
            </a:fld>
            <a:endParaRPr lang="en-US" altLang="en-US" sz="1000" baseline="0">
              <a:latin typeface="Arial" panose="020B0604020202020204" pitchFamily="34" charset="0"/>
            </a:endParaRPr>
          </a:p>
        </p:txBody>
      </p:sp>
      <p:sp>
        <p:nvSpPr>
          <p:cNvPr id="102404" name="Rectangle 2"/>
          <p:cNvSpPr>
            <a:spLocks noGrp="1" noChangeArrowheads="1"/>
          </p:cNvSpPr>
          <p:nvPr>
            <p:ph type="body" idx="1"/>
          </p:nvPr>
        </p:nvSpPr>
        <p:spPr>
          <a:xfrm>
            <a:off x="533400" y="1676400"/>
            <a:ext cx="7391400" cy="3167063"/>
          </a:xfrm>
        </p:spPr>
        <p:txBody>
          <a:bodyPr/>
          <a:lstStyle/>
          <a:p>
            <a:pPr marL="533400" indent="-533400" eaLnBrk="1" hangingPunct="1"/>
            <a:r>
              <a:rPr lang="en-US" altLang="en-US" sz="2800" smtClean="0"/>
              <a:t>The balanced equation represents an overall ratio of reactants and products, not what actually “happens” during a reaction.</a:t>
            </a:r>
          </a:p>
          <a:p>
            <a:pPr marL="533400" indent="-533400" eaLnBrk="1" hangingPunct="1"/>
            <a:r>
              <a:rPr lang="en-US" altLang="en-US" sz="2800" smtClean="0"/>
              <a:t>Use the coefficients in the balanced equation to decide the amount of each reactant that is used, and the amount of each product that is formed.</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19AA4C7-6ED8-4D7A-B533-6AC95119B253}" type="slidenum">
              <a:rPr lang="en-US" altLang="en-US" sz="1000" baseline="0">
                <a:latin typeface="Arial" panose="020B0604020202020204" pitchFamily="34" charset="0"/>
              </a:rPr>
              <a:pPr/>
              <a:t>26</a:t>
            </a:fld>
            <a:endParaRPr lang="en-US" altLang="en-US" sz="1000" baseline="0">
              <a:latin typeface="Arial" panose="020B0604020202020204" pitchFamily="34" charset="0"/>
            </a:endParaRPr>
          </a:p>
        </p:txBody>
      </p:sp>
      <p:sp>
        <p:nvSpPr>
          <p:cNvPr id="103428" name="Rectangle 2"/>
          <p:cNvSpPr>
            <a:spLocks noGrp="1" noChangeArrowheads="1"/>
          </p:cNvSpPr>
          <p:nvPr>
            <p:ph type="body" idx="1"/>
          </p:nvPr>
        </p:nvSpPr>
        <p:spPr>
          <a:xfrm>
            <a:off x="533400" y="1676400"/>
            <a:ext cx="7239000" cy="4705350"/>
          </a:xfrm>
        </p:spPr>
        <p:txBody>
          <a:bodyPr/>
          <a:lstStyle/>
          <a:p>
            <a:pPr marL="533400" indent="-533400" eaLnBrk="1" hangingPunct="1">
              <a:buFontTx/>
              <a:buNone/>
            </a:pPr>
            <a:r>
              <a:rPr lang="en-US" altLang="en-US" sz="2800" smtClean="0">
                <a:solidFill>
                  <a:srgbClr val="669900"/>
                </a:solidFill>
              </a:rPr>
              <a:t>1.	Balance the equation for the reaction.</a:t>
            </a:r>
          </a:p>
          <a:p>
            <a:pPr marL="533400" indent="-533400" eaLnBrk="1" hangingPunct="1">
              <a:buFontTx/>
              <a:buNone/>
            </a:pPr>
            <a:r>
              <a:rPr lang="en-US" altLang="en-US" sz="2800" smtClean="0">
                <a:solidFill>
                  <a:srgbClr val="669900"/>
                </a:solidFill>
              </a:rPr>
              <a:t>2.	Convert the known mass of the reactant or product to moles of that substance.</a:t>
            </a:r>
          </a:p>
          <a:p>
            <a:pPr marL="533400" indent="-533400" eaLnBrk="1" hangingPunct="1">
              <a:buFontTx/>
              <a:buNone/>
            </a:pPr>
            <a:r>
              <a:rPr lang="en-US" altLang="en-US" sz="2800" smtClean="0">
                <a:solidFill>
                  <a:srgbClr val="669900"/>
                </a:solidFill>
              </a:rPr>
              <a:t>3.	Use the balanced equation to set up the appropriate mole ratios.</a:t>
            </a:r>
          </a:p>
          <a:p>
            <a:pPr marL="533400" indent="-533400" eaLnBrk="1" hangingPunct="1">
              <a:buFontTx/>
              <a:buNone/>
            </a:pPr>
            <a:r>
              <a:rPr lang="en-US" altLang="en-US" sz="2800" smtClean="0">
                <a:solidFill>
                  <a:srgbClr val="669900"/>
                </a:solidFill>
              </a:rPr>
              <a:t>4.	Use the appropriate mole ratios to calculate the number of moles of desired reactant or product.</a:t>
            </a:r>
          </a:p>
          <a:p>
            <a:pPr marL="533400" indent="-533400" eaLnBrk="1" hangingPunct="1">
              <a:buFontTx/>
              <a:buNone/>
            </a:pPr>
            <a:r>
              <a:rPr lang="en-US" altLang="en-US" sz="2800" smtClean="0">
                <a:solidFill>
                  <a:srgbClr val="669900"/>
                </a:solidFill>
              </a:rPr>
              <a:t>5.	Convert from moles back to grams if required by the problem.</a:t>
            </a:r>
          </a:p>
        </p:txBody>
      </p:sp>
      <p:sp>
        <p:nvSpPr>
          <p:cNvPr id="103429" name="Rectangle 3"/>
          <p:cNvSpPr>
            <a:spLocks noGrp="1" noChangeArrowheads="1"/>
          </p:cNvSpPr>
          <p:nvPr>
            <p:ph type="title"/>
          </p:nvPr>
        </p:nvSpPr>
        <p:spPr/>
        <p:txBody>
          <a:bodyPr/>
          <a:lstStyle/>
          <a:p>
            <a:pPr eaLnBrk="1" hangingPunct="1"/>
            <a:r>
              <a:rPr lang="en-US" altLang="en-US" sz="2000" smtClean="0"/>
              <a:t>Calculating Masses of Reactants and Products in Reactions</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96187C1-235D-46BB-BD16-EA60EBF81E11}" type="slidenum">
              <a:rPr lang="en-US" altLang="en-US" sz="1000" baseline="0">
                <a:latin typeface="Arial" panose="020B0604020202020204" pitchFamily="34" charset="0"/>
              </a:rPr>
              <a:pPr/>
              <a:t>27</a:t>
            </a:fld>
            <a:endParaRPr lang="en-US" altLang="en-US" sz="1000" baseline="0">
              <a:latin typeface="Arial" panose="020B0604020202020204" pitchFamily="34" charset="0"/>
            </a:endParaRPr>
          </a:p>
        </p:txBody>
      </p:sp>
      <p:sp>
        <p:nvSpPr>
          <p:cNvPr id="104452" name="Rectangle 3"/>
          <p:cNvSpPr>
            <a:spLocks noGrp="1" noChangeArrowheads="1"/>
          </p:cNvSpPr>
          <p:nvPr>
            <p:ph type="title"/>
          </p:nvPr>
        </p:nvSpPr>
        <p:spPr/>
        <p:txBody>
          <a:bodyPr/>
          <a:lstStyle/>
          <a:p>
            <a:pPr eaLnBrk="1" hangingPunct="1"/>
            <a:r>
              <a:rPr lang="en-US" altLang="en-US" sz="2000" smtClean="0"/>
              <a:t>Calculating Masses of Reactants and Products in Reactions</a:t>
            </a:r>
          </a:p>
        </p:txBody>
      </p:sp>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1350"/>
            <a:ext cx="8229600" cy="3879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Copyright © Cengage Learning. All rights reserved</a:t>
            </a:r>
          </a:p>
        </p:txBody>
      </p:sp>
      <p:sp>
        <p:nvSpPr>
          <p:cNvPr id="8"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68CA42E5-93AD-47A0-B630-DEE77139184D}" type="slidenum">
              <a:rPr lang="en-US" altLang="en-US" sz="1000" baseline="0">
                <a:latin typeface="Arial" panose="020B0604020202020204" pitchFamily="34" charset="0"/>
              </a:rPr>
              <a:pPr/>
              <a:t>28</a:t>
            </a:fld>
            <a:endParaRPr lang="en-US" altLang="en-US" sz="1000" baseline="0">
              <a:latin typeface="Arial" panose="020B0604020202020204" pitchFamily="34" charset="0"/>
            </a:endParaRPr>
          </a:p>
        </p:txBody>
      </p:sp>
      <p:sp>
        <p:nvSpPr>
          <p:cNvPr id="211970" name="Rectangle 2"/>
          <p:cNvSpPr>
            <a:spLocks noGrp="1" noChangeArrowheads="1"/>
          </p:cNvSpPr>
          <p:nvPr>
            <p:ph type="title"/>
          </p:nvPr>
        </p:nvSpPr>
        <p:spPr>
          <a:xfrm>
            <a:off x="1524000" y="1143000"/>
            <a:ext cx="7239000" cy="533400"/>
          </a:xfrm>
        </p:spPr>
        <p:txBody>
          <a:bodyPr/>
          <a:lstStyle/>
          <a:p>
            <a:pPr eaLnBrk="1" hangingPunct="1"/>
            <a:r>
              <a:rPr lang="en-US" altLang="en-US" smtClean="0"/>
              <a:t>Exercise</a:t>
            </a:r>
          </a:p>
        </p:txBody>
      </p:sp>
      <p:sp>
        <p:nvSpPr>
          <p:cNvPr id="211971" name="Rectangle 3"/>
          <p:cNvSpPr>
            <a:spLocks noGrp="1" noChangeArrowheads="1"/>
          </p:cNvSpPr>
          <p:nvPr>
            <p:ph type="body" idx="1"/>
          </p:nvPr>
        </p:nvSpPr>
        <p:spPr>
          <a:xfrm>
            <a:off x="381000" y="2133600"/>
            <a:ext cx="8229600" cy="3509963"/>
          </a:xfrm>
        </p:spPr>
        <p:txBody>
          <a:bodyPr/>
          <a:lstStyle/>
          <a:p>
            <a:pPr marL="854075" indent="-3175" eaLnBrk="1" hangingPunct="1">
              <a:buFontTx/>
              <a:buNone/>
            </a:pPr>
            <a:r>
              <a:rPr lang="en-US" altLang="en-US" sz="2800" dirty="0" smtClean="0"/>
              <a:t>	Consider the following reaction:</a:t>
            </a:r>
          </a:p>
          <a:p>
            <a:pPr marL="854075" indent="-3175" eaLnBrk="1" hangingPunct="1">
              <a:buFontTx/>
              <a:buNone/>
            </a:pPr>
            <a:r>
              <a:rPr lang="en-US" altLang="en-US" sz="2800" dirty="0" smtClean="0"/>
              <a:t>P</a:t>
            </a:r>
            <a:r>
              <a:rPr lang="en-US" altLang="en-US" sz="2800" baseline="-25000" dirty="0" smtClean="0"/>
              <a:t>4 (s) </a:t>
            </a:r>
            <a:r>
              <a:rPr lang="en-US" altLang="en-US" sz="2800" dirty="0" smtClean="0"/>
              <a:t>+ 5 O</a:t>
            </a:r>
            <a:r>
              <a:rPr lang="en-US" altLang="en-US" sz="2800" baseline="-25000" dirty="0" smtClean="0"/>
              <a:t>2 (g) </a:t>
            </a:r>
            <a:r>
              <a:rPr lang="en-US" altLang="en-US" sz="2800" dirty="0" smtClean="0">
                <a:sym typeface="Wingdings" panose="05000000000000000000" pitchFamily="2" charset="2"/>
              </a:rPr>
              <a:t> 2 P</a:t>
            </a:r>
            <a:r>
              <a:rPr lang="en-US" altLang="en-US" sz="2800" baseline="-25000" dirty="0" smtClean="0">
                <a:sym typeface="Wingdings" panose="05000000000000000000" pitchFamily="2" charset="2"/>
              </a:rPr>
              <a:t>2</a:t>
            </a:r>
            <a:r>
              <a:rPr lang="en-US" altLang="en-US" sz="2800" dirty="0" smtClean="0">
                <a:sym typeface="Wingdings" panose="05000000000000000000" pitchFamily="2" charset="2"/>
              </a:rPr>
              <a:t>O</a:t>
            </a:r>
            <a:r>
              <a:rPr lang="en-US" altLang="en-US" sz="2800" baseline="-25000" dirty="0" smtClean="0">
                <a:sym typeface="Wingdings" panose="05000000000000000000" pitchFamily="2" charset="2"/>
              </a:rPr>
              <a:t>5</a:t>
            </a:r>
            <a:r>
              <a:rPr lang="en-US" altLang="en-US" sz="2800" dirty="0" smtClean="0">
                <a:sym typeface="Wingdings" panose="05000000000000000000" pitchFamily="2" charset="2"/>
              </a:rPr>
              <a:t> </a:t>
            </a:r>
            <a:r>
              <a:rPr lang="en-US" altLang="en-US" sz="2800" baseline="-25000" dirty="0" smtClean="0">
                <a:sym typeface="Wingdings" panose="05000000000000000000" pitchFamily="2" charset="2"/>
              </a:rPr>
              <a:t>(s)</a:t>
            </a:r>
            <a:endParaRPr lang="en-US" altLang="en-US" sz="2800" baseline="-25000" dirty="0" smtClean="0"/>
          </a:p>
          <a:p>
            <a:pPr marL="854075" indent="-3175" eaLnBrk="1" hangingPunct="1">
              <a:buFontTx/>
              <a:buNone/>
            </a:pPr>
            <a:endParaRPr lang="en-US" altLang="en-US" sz="2800" dirty="0" smtClean="0"/>
          </a:p>
          <a:p>
            <a:pPr marL="854075" indent="-3175" eaLnBrk="1" hangingPunct="1">
              <a:buFontTx/>
              <a:buNone/>
            </a:pPr>
            <a:r>
              <a:rPr lang="en-US" altLang="en-US" sz="2800" dirty="0" smtClean="0"/>
              <a:t>If 6.25 g of phosphorus is burned, what </a:t>
            </a:r>
            <a:r>
              <a:rPr lang="en-US" altLang="en-US" sz="2800" dirty="0" smtClean="0">
                <a:solidFill>
                  <a:srgbClr val="0000FF"/>
                </a:solidFill>
              </a:rPr>
              <a:t>mass of oxygen</a:t>
            </a:r>
            <a:r>
              <a:rPr lang="en-US" altLang="en-US" sz="2800" dirty="0" smtClean="0"/>
              <a:t> does it combine with?</a:t>
            </a:r>
            <a:r>
              <a:rPr lang="en-US" altLang="en-US" dirty="0" smtClean="0"/>
              <a:t> </a:t>
            </a:r>
            <a:endParaRPr lang="en-US" altLang="en-US" sz="2800" dirty="0" smtClean="0"/>
          </a:p>
          <a:p>
            <a:pPr marL="854075" indent="-3175" eaLnBrk="1" hangingPunct="1">
              <a:buFontTx/>
              <a:buNone/>
            </a:pPr>
            <a:endParaRPr lang="en-US" altLang="en-US" sz="2800" dirty="0" smtClean="0"/>
          </a:p>
          <a:p>
            <a:pPr marL="854075" indent="-3175" eaLnBrk="1" hangingPunct="1">
              <a:buFontTx/>
              <a:buNone/>
            </a:pPr>
            <a:r>
              <a:rPr lang="en-US" altLang="en-US" sz="2800" dirty="0" smtClean="0"/>
              <a:t>				      </a:t>
            </a:r>
            <a:r>
              <a:rPr lang="en-US" altLang="en-US" dirty="0" smtClean="0">
                <a:solidFill>
                  <a:srgbClr val="009900"/>
                </a:solidFill>
              </a:rPr>
              <a:t>8.07 g O</a:t>
            </a:r>
            <a:r>
              <a:rPr lang="en-US" altLang="en-US" baseline="-25000" dirty="0" smtClean="0">
                <a:solidFill>
                  <a:srgbClr val="009900"/>
                </a:solidFill>
              </a:rPr>
              <a:t>2</a:t>
            </a:r>
          </a:p>
        </p:txBody>
      </p:sp>
      <p:pic>
        <p:nvPicPr>
          <p:cNvPr id="10547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5"/>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wipe(left)">
                                      <p:cBhvr>
                                        <p:cTn id="7" dur="500"/>
                                        <p:tgtEl>
                                          <p:spTgt spid="211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1">
                                            <p:txEl>
                                              <p:pRg st="0" end="0"/>
                                            </p:txEl>
                                          </p:spTgt>
                                        </p:tgtEl>
                                        <p:attrNameLst>
                                          <p:attrName>style.visibility</p:attrName>
                                        </p:attrNameLst>
                                      </p:cBhvr>
                                      <p:to>
                                        <p:strVal val="visible"/>
                                      </p:to>
                                    </p:set>
                                    <p:animEffect transition="in" filter="wipe(left)">
                                      <p:cBhvr>
                                        <p:cTn id="12" dur="500"/>
                                        <p:tgtEl>
                                          <p:spTgt spid="2119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1971">
                                            <p:txEl>
                                              <p:pRg st="1" end="1"/>
                                            </p:txEl>
                                          </p:spTgt>
                                        </p:tgtEl>
                                        <p:attrNameLst>
                                          <p:attrName>style.visibility</p:attrName>
                                        </p:attrNameLst>
                                      </p:cBhvr>
                                      <p:to>
                                        <p:strVal val="visible"/>
                                      </p:to>
                                    </p:set>
                                    <p:animEffect transition="in" filter="wipe(left)">
                                      <p:cBhvr>
                                        <p:cTn id="17" dur="500"/>
                                        <p:tgtEl>
                                          <p:spTgt spid="2119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1971">
                                            <p:txEl>
                                              <p:pRg st="3" end="3"/>
                                            </p:txEl>
                                          </p:spTgt>
                                        </p:tgtEl>
                                        <p:attrNameLst>
                                          <p:attrName>style.visibility</p:attrName>
                                        </p:attrNameLst>
                                      </p:cBhvr>
                                      <p:to>
                                        <p:strVal val="visible"/>
                                      </p:to>
                                    </p:set>
                                    <p:animEffect transition="in" filter="wipe(left)">
                                      <p:cBhvr>
                                        <p:cTn id="22" dur="500"/>
                                        <p:tgtEl>
                                          <p:spTgt spid="211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1971">
                                            <p:txEl>
                                              <p:pRg st="5" end="5"/>
                                            </p:txEl>
                                          </p:spTgt>
                                        </p:tgtEl>
                                        <p:attrNameLst>
                                          <p:attrName>style.visibility</p:attrName>
                                        </p:attrNameLst>
                                      </p:cBhvr>
                                      <p:to>
                                        <p:strVal val="visible"/>
                                      </p:to>
                                    </p:set>
                                    <p:animEffect transition="in" filter="wipe(left)">
                                      <p:cBhvr>
                                        <p:cTn id="27" dur="20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autoUpdateAnimBg="0"/>
      <p:bldP spid="2119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ADDC054-C4ED-45C8-BC08-16CC8D24C2F4}" type="slidenum">
              <a:rPr lang="en-US" altLang="en-US" sz="1000" baseline="0">
                <a:latin typeface="Arial" panose="020B0604020202020204" pitchFamily="34" charset="0"/>
              </a:rPr>
              <a:pPr/>
              <a:t>29</a:t>
            </a:fld>
            <a:endParaRPr lang="en-US" altLang="en-US" sz="1000" baseline="0">
              <a:latin typeface="Arial" panose="020B0604020202020204" pitchFamily="34" charset="0"/>
            </a:endParaRPr>
          </a:p>
        </p:txBody>
      </p:sp>
      <p:sp>
        <p:nvSpPr>
          <p:cNvPr id="214018" name="Rectangle 2"/>
          <p:cNvSpPr>
            <a:spLocks noGrp="1" noChangeArrowheads="1"/>
          </p:cNvSpPr>
          <p:nvPr>
            <p:ph type="title"/>
          </p:nvPr>
        </p:nvSpPr>
        <p:spPr>
          <a:xfrm>
            <a:off x="1524000" y="1143000"/>
            <a:ext cx="7162800" cy="533400"/>
          </a:xfrm>
        </p:spPr>
        <p:txBody>
          <a:bodyPr/>
          <a:lstStyle/>
          <a:p>
            <a:pPr eaLnBrk="1" hangingPunct="1"/>
            <a:r>
              <a:rPr lang="en-US" altLang="en-US" smtClean="0"/>
              <a:t>Exercise (Part I)</a:t>
            </a:r>
          </a:p>
        </p:txBody>
      </p:sp>
      <p:sp>
        <p:nvSpPr>
          <p:cNvPr id="214019" name="Rectangle 3"/>
          <p:cNvSpPr>
            <a:spLocks noGrp="1" noChangeArrowheads="1"/>
          </p:cNvSpPr>
          <p:nvPr>
            <p:ph type="body" idx="1"/>
          </p:nvPr>
        </p:nvSpPr>
        <p:spPr>
          <a:xfrm>
            <a:off x="381000" y="2133600"/>
            <a:ext cx="8229600" cy="3851275"/>
          </a:xfrm>
        </p:spPr>
        <p:txBody>
          <a:bodyPr/>
          <a:lstStyle/>
          <a:p>
            <a:pPr marL="854075" indent="-3175" eaLnBrk="1" hangingPunct="1">
              <a:buFontTx/>
              <a:buNone/>
            </a:pPr>
            <a:r>
              <a:rPr lang="en-US" altLang="en-US" sz="2800" smtClean="0"/>
              <a:t>	Methane (</a:t>
            </a:r>
            <a:r>
              <a:rPr lang="en-US" altLang="en-US" sz="2800" smtClean="0">
                <a:ea typeface="Arial Unicode MS" pitchFamily="34" charset="-128"/>
              </a:rPr>
              <a:t>CH</a:t>
            </a:r>
            <a:r>
              <a:rPr lang="en-US" altLang="en-US" sz="2800" baseline="-30000" smtClean="0">
                <a:ea typeface="Arial Unicode MS" pitchFamily="34" charset="-128"/>
              </a:rPr>
              <a:t>4</a:t>
            </a:r>
            <a:r>
              <a:rPr lang="en-US" altLang="en-US" sz="2800" smtClean="0"/>
              <a:t>) reacts with the oxygen in the air to produce carbon dioxide and water.</a:t>
            </a:r>
          </a:p>
          <a:p>
            <a:pPr marL="854075" indent="-3175" eaLnBrk="1" hangingPunct="1">
              <a:buFontTx/>
              <a:buNone/>
            </a:pPr>
            <a:endParaRPr lang="en-US" altLang="en-US" sz="2800" smtClean="0"/>
          </a:p>
          <a:p>
            <a:pPr marL="854075" indent="-3175" eaLnBrk="1" hangingPunct="1">
              <a:buFontTx/>
              <a:buNone/>
            </a:pPr>
            <a:r>
              <a:rPr lang="en-US" altLang="en-US" sz="2800" smtClean="0"/>
              <a:t>Ammonia (</a:t>
            </a:r>
            <a:r>
              <a:rPr lang="en-US" altLang="en-US" sz="2800" smtClean="0">
                <a:ea typeface="Arial Unicode MS" pitchFamily="34" charset="-128"/>
              </a:rPr>
              <a:t>NH</a:t>
            </a:r>
            <a:r>
              <a:rPr lang="en-US" altLang="en-US" sz="2800" baseline="-30000" smtClean="0">
                <a:ea typeface="Arial Unicode MS" pitchFamily="34" charset="-128"/>
              </a:rPr>
              <a:t>3</a:t>
            </a:r>
            <a:r>
              <a:rPr lang="en-US" altLang="en-US" sz="2800" smtClean="0"/>
              <a:t>) reacts with the oxygen in the air to produce nitrogen monoxide and water.</a:t>
            </a:r>
          </a:p>
          <a:p>
            <a:pPr marL="854075" indent="-3175" eaLnBrk="1" hangingPunct="1"/>
            <a:endParaRPr lang="en-US" altLang="en-US" sz="2800" smtClean="0"/>
          </a:p>
          <a:p>
            <a:pPr marL="1425575" lvl="1" indent="-457200" eaLnBrk="1" hangingPunct="1">
              <a:buFont typeface="Wingdings" panose="05000000000000000000" pitchFamily="2" charset="2"/>
              <a:buChar char="§"/>
            </a:pPr>
            <a:r>
              <a:rPr lang="en-US" altLang="en-US" sz="2800" smtClean="0"/>
              <a:t>Write </a:t>
            </a:r>
            <a:r>
              <a:rPr lang="en-US" altLang="en-US" sz="2800" smtClean="0">
                <a:solidFill>
                  <a:srgbClr val="0000FF"/>
                </a:solidFill>
              </a:rPr>
              <a:t>balanced equations</a:t>
            </a:r>
            <a:r>
              <a:rPr lang="en-US" altLang="en-US" sz="2800" smtClean="0"/>
              <a:t> for each of these reactions.</a:t>
            </a:r>
          </a:p>
        </p:txBody>
      </p:sp>
      <p:pic>
        <p:nvPicPr>
          <p:cNvPr id="10650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wipe(left)">
                                      <p:cBhvr>
                                        <p:cTn id="7" dur="500"/>
                                        <p:tgtEl>
                                          <p:spTgt spid="21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0" end="0"/>
                                            </p:txEl>
                                          </p:spTgt>
                                        </p:tgtEl>
                                        <p:attrNameLst>
                                          <p:attrName>style.visibility</p:attrName>
                                        </p:attrNameLst>
                                      </p:cBhvr>
                                      <p:to>
                                        <p:strVal val="visible"/>
                                      </p:to>
                                    </p:set>
                                    <p:animEffect transition="in" filter="wipe(left)">
                                      <p:cBhvr>
                                        <p:cTn id="12" dur="500"/>
                                        <p:tgtEl>
                                          <p:spTgt spid="214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4019">
                                            <p:txEl>
                                              <p:pRg st="4" end="4"/>
                                            </p:txEl>
                                          </p:spTgt>
                                        </p:tgtEl>
                                        <p:attrNameLst>
                                          <p:attrName>style.visibility</p:attrName>
                                        </p:attrNameLst>
                                      </p:cBhvr>
                                      <p:to>
                                        <p:strVal val="visible"/>
                                      </p:to>
                                    </p:set>
                                    <p:animEffect transition="in" filter="wipe(left)">
                                      <p:cBhvr>
                                        <p:cTn id="22" dur="500"/>
                                        <p:tgtEl>
                                          <p:spTgt spid="2140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3D184C2-0199-441A-A722-8166B296A1E4}" type="slidenum">
              <a:rPr lang="en-US" altLang="en-US" sz="1000" baseline="0">
                <a:latin typeface="Arial" panose="020B0604020202020204" pitchFamily="34" charset="0"/>
              </a:rPr>
              <a:pPr/>
              <a:t>3</a:t>
            </a:fld>
            <a:endParaRPr lang="en-US" altLang="en-US" sz="1000" baseline="0">
              <a:latin typeface="Arial" panose="020B0604020202020204" pitchFamily="34" charset="0"/>
            </a:endParaRPr>
          </a:p>
        </p:txBody>
      </p:sp>
      <p:sp>
        <p:nvSpPr>
          <p:cNvPr id="79876" name="Rectangle 4"/>
          <p:cNvSpPr>
            <a:spLocks noGrp="1" noChangeArrowheads="1"/>
          </p:cNvSpPr>
          <p:nvPr>
            <p:ph type="title"/>
          </p:nvPr>
        </p:nvSpPr>
        <p:spPr bwMode="auto">
          <a:xfrm>
            <a:off x="457200" y="1219200"/>
            <a:ext cx="8229600"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Chemical Stoichiometry</a:t>
            </a:r>
          </a:p>
        </p:txBody>
      </p:sp>
      <p:sp>
        <p:nvSpPr>
          <p:cNvPr id="79877" name="Rectangle 5"/>
          <p:cNvSpPr>
            <a:spLocks noGrp="1" noChangeArrowheads="1"/>
          </p:cNvSpPr>
          <p:nvPr>
            <p:ph type="body" idx="1"/>
          </p:nvPr>
        </p:nvSpPr>
        <p:spPr>
          <a:xfrm>
            <a:off x="457200" y="2057400"/>
            <a:ext cx="8229600" cy="1260475"/>
          </a:xfrm>
        </p:spPr>
        <p:txBody>
          <a:bodyPr/>
          <a:lstStyle/>
          <a:p>
            <a:pPr eaLnBrk="1" hangingPunct="1"/>
            <a:r>
              <a:rPr lang="en-US" altLang="en-US" smtClean="0"/>
              <a:t>Stoichiometry – The study of quantities of materials consumed and produced in chemical reactions.</a:t>
            </a:r>
          </a:p>
          <a:p>
            <a:pPr eaLnBrk="1" hangingPunct="1"/>
            <a:endParaRPr lang="en-US" altLang="en-US"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8044FA58-63BD-4BED-A6B0-04E51E71509B}" type="slidenum">
              <a:rPr lang="en-US" altLang="en-US" sz="1000" baseline="0">
                <a:latin typeface="Arial" panose="020B0604020202020204" pitchFamily="34" charset="0"/>
              </a:rPr>
              <a:pPr/>
              <a:t>30</a:t>
            </a:fld>
            <a:endParaRPr lang="en-US" altLang="en-US" sz="1000" baseline="0">
              <a:latin typeface="Arial" panose="020B0604020202020204" pitchFamily="34" charset="0"/>
            </a:endParaRPr>
          </a:p>
        </p:txBody>
      </p:sp>
      <p:sp>
        <p:nvSpPr>
          <p:cNvPr id="216066" name="Rectangle 2"/>
          <p:cNvSpPr>
            <a:spLocks noGrp="1" noChangeArrowheads="1"/>
          </p:cNvSpPr>
          <p:nvPr>
            <p:ph type="title"/>
          </p:nvPr>
        </p:nvSpPr>
        <p:spPr>
          <a:xfrm>
            <a:off x="1524000" y="1143000"/>
            <a:ext cx="7086600" cy="533400"/>
          </a:xfrm>
        </p:spPr>
        <p:txBody>
          <a:bodyPr/>
          <a:lstStyle/>
          <a:p>
            <a:pPr eaLnBrk="1" hangingPunct="1"/>
            <a:r>
              <a:rPr lang="en-US" altLang="en-US" smtClean="0"/>
              <a:t>Exercise (Part II)</a:t>
            </a:r>
          </a:p>
        </p:txBody>
      </p:sp>
      <p:sp>
        <p:nvSpPr>
          <p:cNvPr id="216067" name="Rectangle 3"/>
          <p:cNvSpPr>
            <a:spLocks noGrp="1" noChangeArrowheads="1"/>
          </p:cNvSpPr>
          <p:nvPr>
            <p:ph type="body" idx="1"/>
          </p:nvPr>
        </p:nvSpPr>
        <p:spPr>
          <a:xfrm>
            <a:off x="381000" y="2133600"/>
            <a:ext cx="8229600" cy="4278313"/>
          </a:xfrm>
        </p:spPr>
        <p:txBody>
          <a:bodyPr/>
          <a:lstStyle/>
          <a:p>
            <a:pPr marL="854075" indent="-3175" eaLnBrk="1" hangingPunct="1">
              <a:buFontTx/>
              <a:buNone/>
            </a:pPr>
            <a:r>
              <a:rPr lang="en-US" altLang="en-US" sz="2800" smtClean="0"/>
              <a:t>	Methane (</a:t>
            </a:r>
            <a:r>
              <a:rPr lang="en-US" altLang="en-US" sz="2800" smtClean="0">
                <a:ea typeface="Arial Unicode MS" pitchFamily="34" charset="-128"/>
              </a:rPr>
              <a:t>CH</a:t>
            </a:r>
            <a:r>
              <a:rPr lang="en-US" altLang="en-US" sz="2800" baseline="-30000" smtClean="0">
                <a:ea typeface="Arial Unicode MS" pitchFamily="34" charset="-128"/>
              </a:rPr>
              <a:t>4</a:t>
            </a:r>
            <a:r>
              <a:rPr lang="en-US" altLang="en-US" sz="2800" smtClean="0"/>
              <a:t>) reacts with the oxygen in the air to produce carbon dioxide and water.</a:t>
            </a:r>
          </a:p>
          <a:p>
            <a:pPr marL="854075" indent="-3175" eaLnBrk="1" hangingPunct="1">
              <a:buFontTx/>
              <a:buNone/>
            </a:pPr>
            <a:endParaRPr lang="en-US" altLang="en-US" sz="2800" smtClean="0"/>
          </a:p>
          <a:p>
            <a:pPr marL="854075" indent="-3175" eaLnBrk="1" hangingPunct="1">
              <a:buFontTx/>
              <a:buNone/>
            </a:pPr>
            <a:r>
              <a:rPr lang="en-US" altLang="en-US" sz="2800" smtClean="0"/>
              <a:t>Ammonia (</a:t>
            </a:r>
            <a:r>
              <a:rPr lang="en-US" altLang="en-US" sz="2800" smtClean="0">
                <a:ea typeface="Arial Unicode MS" pitchFamily="34" charset="-128"/>
              </a:rPr>
              <a:t>NH</a:t>
            </a:r>
            <a:r>
              <a:rPr lang="en-US" altLang="en-US" sz="2800" baseline="-30000" smtClean="0">
                <a:ea typeface="Arial Unicode MS" pitchFamily="34" charset="-128"/>
              </a:rPr>
              <a:t>3</a:t>
            </a:r>
            <a:r>
              <a:rPr lang="en-US" altLang="en-US" sz="2800" smtClean="0"/>
              <a:t>) reacts with the oxygen in the air to produce nitrogen monoxide and water.</a:t>
            </a:r>
          </a:p>
          <a:p>
            <a:pPr marL="854075" indent="-3175" eaLnBrk="1" hangingPunct="1">
              <a:buFontTx/>
              <a:buNone/>
            </a:pPr>
            <a:endParaRPr lang="en-US" altLang="en-US" sz="2800" smtClean="0"/>
          </a:p>
          <a:p>
            <a:pPr marL="1425575" lvl="1" indent="-457200" eaLnBrk="1" hangingPunct="1">
              <a:buFont typeface="Wingdings" panose="05000000000000000000" pitchFamily="2" charset="2"/>
              <a:buChar char="§"/>
            </a:pPr>
            <a:r>
              <a:rPr lang="en-US" altLang="en-US" sz="2800" smtClean="0"/>
              <a:t>What mass of ammonia would produce the </a:t>
            </a:r>
            <a:r>
              <a:rPr lang="en-US" altLang="en-US" sz="2800" smtClean="0">
                <a:solidFill>
                  <a:srgbClr val="0000FF"/>
                </a:solidFill>
              </a:rPr>
              <a:t>same amount</a:t>
            </a:r>
            <a:r>
              <a:rPr lang="en-US" altLang="en-US" sz="2800" smtClean="0"/>
              <a:t> of water as 1.00 g of methane reacting with excess oxygen?</a:t>
            </a:r>
          </a:p>
        </p:txBody>
      </p:sp>
      <p:pic>
        <p:nvPicPr>
          <p:cNvPr id="107526"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6066"/>
                                        </p:tgtEl>
                                        <p:attrNameLst>
                                          <p:attrName>style.visibility</p:attrName>
                                        </p:attrNameLst>
                                      </p:cBhvr>
                                      <p:to>
                                        <p:strVal val="visible"/>
                                      </p:to>
                                    </p:set>
                                    <p:animEffect transition="in" filter="wipe(left)">
                                      <p:cBhvr>
                                        <p:cTn id="7" dur="500"/>
                                        <p:tgtEl>
                                          <p:spTgt spid="2160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6067">
                                            <p:txEl>
                                              <p:pRg st="0" end="0"/>
                                            </p:txEl>
                                          </p:spTgt>
                                        </p:tgtEl>
                                        <p:attrNameLst>
                                          <p:attrName>style.visibility</p:attrName>
                                        </p:attrNameLst>
                                      </p:cBhvr>
                                      <p:to>
                                        <p:strVal val="visible"/>
                                      </p:to>
                                    </p:set>
                                    <p:animEffect transition="in" filter="wipe(left)">
                                      <p:cBhvr>
                                        <p:cTn id="10" dur="500"/>
                                        <p:tgtEl>
                                          <p:spTgt spid="216067">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6067">
                                            <p:txEl>
                                              <p:pRg st="2" end="2"/>
                                            </p:txEl>
                                          </p:spTgt>
                                        </p:tgtEl>
                                        <p:attrNameLst>
                                          <p:attrName>style.visibility</p:attrName>
                                        </p:attrNameLst>
                                      </p:cBhvr>
                                      <p:to>
                                        <p:strVal val="visible"/>
                                      </p:to>
                                    </p:set>
                                    <p:animEffect transition="in" filter="wipe(left)">
                                      <p:cBhvr>
                                        <p:cTn id="13" dur="500"/>
                                        <p:tgtEl>
                                          <p:spTgt spid="21606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6067">
                                            <p:txEl>
                                              <p:pRg st="4" end="4"/>
                                            </p:txEl>
                                          </p:spTgt>
                                        </p:tgtEl>
                                        <p:attrNameLst>
                                          <p:attrName>style.visibility</p:attrName>
                                        </p:attrNameLst>
                                      </p:cBhvr>
                                      <p:to>
                                        <p:strVal val="visible"/>
                                      </p:to>
                                    </p:set>
                                    <p:animEffect transition="in" filter="wipe(left)">
                                      <p:cBhvr>
                                        <p:cTn id="18"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P spid="2160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25E3E733-0890-4064-BF8C-8963EF6DF905}" type="slidenum">
              <a:rPr lang="en-US" altLang="en-US" sz="1000" baseline="0">
                <a:latin typeface="Arial" panose="020B0604020202020204" pitchFamily="34" charset="0"/>
              </a:rPr>
              <a:pPr/>
              <a:t>31</a:t>
            </a:fld>
            <a:endParaRPr lang="en-US" altLang="en-US" sz="1000" baseline="0">
              <a:latin typeface="Arial" panose="020B0604020202020204" pitchFamily="34" charset="0"/>
            </a:endParaRPr>
          </a:p>
        </p:txBody>
      </p:sp>
      <p:sp>
        <p:nvSpPr>
          <p:cNvPr id="218114" name="Rectangle 2"/>
          <p:cNvSpPr>
            <a:spLocks noGrp="1" noChangeArrowheads="1"/>
          </p:cNvSpPr>
          <p:nvPr>
            <p:ph type="body" idx="1"/>
          </p:nvPr>
        </p:nvSpPr>
        <p:spPr>
          <a:xfrm>
            <a:off x="533400" y="1676400"/>
            <a:ext cx="7543800" cy="4683125"/>
          </a:xfrm>
        </p:spPr>
        <p:txBody>
          <a:bodyPr/>
          <a:lstStyle/>
          <a:p>
            <a:pPr marL="533400" indent="-533400" eaLnBrk="1" hangingPunct="1"/>
            <a:r>
              <a:rPr lang="en-US" altLang="en-US" sz="2800" smtClean="0"/>
              <a:t>Where are we going?</a:t>
            </a:r>
          </a:p>
          <a:p>
            <a:pPr marL="914400" lvl="1" indent="-457200" eaLnBrk="1" hangingPunct="1">
              <a:buFont typeface="Wingdings" panose="05000000000000000000" pitchFamily="2" charset="2"/>
              <a:buChar char="§"/>
            </a:pPr>
            <a:r>
              <a:rPr lang="en-US" altLang="en-US" smtClean="0"/>
              <a:t>To find the mass of ammonia that would produce the same amount of water as 1.00 g of methane reacting with excess oxygen.</a:t>
            </a:r>
          </a:p>
          <a:p>
            <a:pPr marL="533400" indent="-533400" eaLnBrk="1" hangingPunct="1"/>
            <a:r>
              <a:rPr lang="en-US" altLang="en-US" sz="2800" smtClean="0"/>
              <a:t>How do we get there?</a:t>
            </a:r>
          </a:p>
          <a:p>
            <a:pPr marL="914400" lvl="1" indent="-457200" eaLnBrk="1" hangingPunct="1">
              <a:buFont typeface="Wingdings" panose="05000000000000000000" pitchFamily="2" charset="2"/>
              <a:buChar char="§"/>
            </a:pPr>
            <a:r>
              <a:rPr lang="en-US" altLang="en-US" smtClean="0"/>
              <a:t>We need to know:</a:t>
            </a:r>
          </a:p>
          <a:p>
            <a:pPr marL="1333500" lvl="2" indent="-419100" eaLnBrk="1" hangingPunct="1"/>
            <a:r>
              <a:rPr lang="en-US" altLang="en-US" sz="2400" smtClean="0"/>
              <a:t>How much water is produced from 1.00 g of methane and excess oxygen.</a:t>
            </a:r>
          </a:p>
          <a:p>
            <a:pPr marL="1333500" lvl="2" indent="-419100" eaLnBrk="1" hangingPunct="1"/>
            <a:r>
              <a:rPr lang="en-US" altLang="en-US" sz="2400" smtClean="0"/>
              <a:t>How much ammonia is needed to produce the amount of water calculated above.</a:t>
            </a:r>
          </a:p>
          <a:p>
            <a:pPr marL="914400" lvl="1" indent="-457200" eaLnBrk="1" hangingPunct="1"/>
            <a:endParaRPr lang="en-US" altLang="en-US" smtClean="0"/>
          </a:p>
        </p:txBody>
      </p:sp>
      <p:sp>
        <p:nvSpPr>
          <p:cNvPr id="218115" name="Rectangle 3"/>
          <p:cNvSpPr>
            <a:spLocks noGrp="1" noChangeArrowheads="1"/>
          </p:cNvSpPr>
          <p:nvPr>
            <p:ph type="title"/>
          </p:nvPr>
        </p:nvSpPr>
        <p:spPr/>
        <p:txBody>
          <a:bodyPr/>
          <a:lstStyle/>
          <a:p>
            <a:pPr eaLnBrk="1" hangingPunct="1"/>
            <a:r>
              <a:rPr lang="en-US" altLang="en-US" i="1" smtClean="0"/>
              <a:t>Let’s Think About 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8115"/>
                                        </p:tgtEl>
                                        <p:attrNameLst>
                                          <p:attrName>style.visibility</p:attrName>
                                        </p:attrNameLst>
                                      </p:cBhvr>
                                      <p:to>
                                        <p:strVal val="visible"/>
                                      </p:to>
                                    </p:set>
                                    <p:animEffect transition="in" filter="wipe(left)">
                                      <p:cBhvr>
                                        <p:cTn id="7" dur="500"/>
                                        <p:tgtEl>
                                          <p:spTgt spid="218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8114">
                                            <p:txEl>
                                              <p:pRg st="0" end="0"/>
                                            </p:txEl>
                                          </p:spTgt>
                                        </p:tgtEl>
                                        <p:attrNameLst>
                                          <p:attrName>style.visibility</p:attrName>
                                        </p:attrNameLst>
                                      </p:cBhvr>
                                      <p:to>
                                        <p:strVal val="visible"/>
                                      </p:to>
                                    </p:set>
                                    <p:animEffect transition="in" filter="wipe(left)">
                                      <p:cBhvr>
                                        <p:cTn id="12" dur="500"/>
                                        <p:tgtEl>
                                          <p:spTgt spid="2181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8114">
                                            <p:txEl>
                                              <p:pRg st="1" end="1"/>
                                            </p:txEl>
                                          </p:spTgt>
                                        </p:tgtEl>
                                        <p:attrNameLst>
                                          <p:attrName>style.visibility</p:attrName>
                                        </p:attrNameLst>
                                      </p:cBhvr>
                                      <p:to>
                                        <p:strVal val="visible"/>
                                      </p:to>
                                    </p:set>
                                    <p:animEffect transition="in" filter="wipe(left)">
                                      <p:cBhvr>
                                        <p:cTn id="17" dur="500"/>
                                        <p:tgtEl>
                                          <p:spTgt spid="2181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8114">
                                            <p:txEl>
                                              <p:pRg st="2" end="2"/>
                                            </p:txEl>
                                          </p:spTgt>
                                        </p:tgtEl>
                                        <p:attrNameLst>
                                          <p:attrName>style.visibility</p:attrName>
                                        </p:attrNameLst>
                                      </p:cBhvr>
                                      <p:to>
                                        <p:strVal val="visible"/>
                                      </p:to>
                                    </p:set>
                                    <p:animEffect transition="in" filter="wipe(left)">
                                      <p:cBhvr>
                                        <p:cTn id="22" dur="500"/>
                                        <p:tgtEl>
                                          <p:spTgt spid="218114">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8114">
                                            <p:txEl>
                                              <p:pRg st="3" end="3"/>
                                            </p:txEl>
                                          </p:spTgt>
                                        </p:tgtEl>
                                        <p:attrNameLst>
                                          <p:attrName>style.visibility</p:attrName>
                                        </p:attrNameLst>
                                      </p:cBhvr>
                                      <p:to>
                                        <p:strVal val="visible"/>
                                      </p:to>
                                    </p:set>
                                    <p:animEffect transition="in" filter="wipe(left)">
                                      <p:cBhvr>
                                        <p:cTn id="25" dur="500"/>
                                        <p:tgtEl>
                                          <p:spTgt spid="218114">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8114">
                                            <p:txEl>
                                              <p:pRg st="4" end="4"/>
                                            </p:txEl>
                                          </p:spTgt>
                                        </p:tgtEl>
                                        <p:attrNameLst>
                                          <p:attrName>style.visibility</p:attrName>
                                        </p:attrNameLst>
                                      </p:cBhvr>
                                      <p:to>
                                        <p:strVal val="visible"/>
                                      </p:to>
                                    </p:set>
                                    <p:animEffect transition="in" filter="wipe(left)">
                                      <p:cBhvr>
                                        <p:cTn id="30" dur="500"/>
                                        <p:tgtEl>
                                          <p:spTgt spid="21811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8114">
                                            <p:txEl>
                                              <p:pRg st="5" end="5"/>
                                            </p:txEl>
                                          </p:spTgt>
                                        </p:tgtEl>
                                        <p:attrNameLst>
                                          <p:attrName>style.visibility</p:attrName>
                                        </p:attrNameLst>
                                      </p:cBhvr>
                                      <p:to>
                                        <p:strVal val="visible"/>
                                      </p:to>
                                    </p:set>
                                    <p:animEffect transition="in" filter="wipe(left)">
                                      <p:cBhvr>
                                        <p:cTn id="35" dur="500"/>
                                        <p:tgtEl>
                                          <p:spTgt spid="2181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build="p" autoUpdateAnimBg="0"/>
      <p:bldP spid="21811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634740B-074A-4247-8459-939CF11B8570}" type="slidenum">
              <a:rPr lang="en-US" altLang="en-US" sz="1000" baseline="0">
                <a:latin typeface="Arial" panose="020B0604020202020204" pitchFamily="34" charset="0"/>
              </a:rPr>
              <a:pPr/>
              <a:t>32</a:t>
            </a:fld>
            <a:endParaRPr lang="en-US" altLang="en-US" sz="1000" baseline="0">
              <a:latin typeface="Arial" panose="020B0604020202020204" pitchFamily="34" charset="0"/>
            </a:endParaRPr>
          </a:p>
        </p:txBody>
      </p:sp>
      <p:sp>
        <p:nvSpPr>
          <p:cNvPr id="109572" name="Rectangle 2"/>
          <p:cNvSpPr>
            <a:spLocks noGrp="1" noChangeArrowheads="1"/>
          </p:cNvSpPr>
          <p:nvPr>
            <p:ph type="body" idx="1"/>
          </p:nvPr>
        </p:nvSpPr>
        <p:spPr>
          <a:xfrm>
            <a:off x="533400" y="1676400"/>
            <a:ext cx="7239000" cy="2740025"/>
          </a:xfrm>
        </p:spPr>
        <p:txBody>
          <a:bodyPr/>
          <a:lstStyle/>
          <a:p>
            <a:pPr marL="533400" indent="-533400" eaLnBrk="1" hangingPunct="1"/>
            <a:r>
              <a:rPr lang="en-US" altLang="en-US" sz="2800" smtClean="0"/>
              <a:t>Limiting reactant – the reactant that is consumed first and therefore limits the amounts of products that can be formed.</a:t>
            </a:r>
          </a:p>
          <a:p>
            <a:pPr marL="533400" indent="-533400" eaLnBrk="1" hangingPunct="1"/>
            <a:r>
              <a:rPr lang="en-US" altLang="en-US" sz="2800" smtClean="0"/>
              <a:t>Determine which reactant is limiting to calculate correctly the amounts of products that will be formed.</a:t>
            </a:r>
          </a:p>
        </p:txBody>
      </p:sp>
      <p:sp>
        <p:nvSpPr>
          <p:cNvPr id="109573" name="Rectangle 3"/>
          <p:cNvSpPr>
            <a:spLocks noGrp="1" noChangeArrowheads="1"/>
          </p:cNvSpPr>
          <p:nvPr>
            <p:ph type="title"/>
          </p:nvPr>
        </p:nvSpPr>
        <p:spPr/>
        <p:txBody>
          <a:bodyPr/>
          <a:lstStyle/>
          <a:p>
            <a:pPr eaLnBrk="1" hangingPunct="1"/>
            <a:r>
              <a:rPr lang="en-US" altLang="en-US" smtClean="0"/>
              <a:t>Limiting Reactants</a:t>
            </a: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50D109AD-F880-42B1-97E8-6AD2FBD03EAE}" type="slidenum">
              <a:rPr lang="en-US" altLang="en-US" sz="1000" baseline="0">
                <a:latin typeface="Arial" panose="020B0604020202020204" pitchFamily="34" charset="0"/>
              </a:rPr>
              <a:pPr/>
              <a:t>33</a:t>
            </a:fld>
            <a:endParaRPr lang="en-US" altLang="en-US" sz="1000" baseline="0">
              <a:latin typeface="Arial" panose="020B0604020202020204" pitchFamily="34" charset="0"/>
            </a:endParaRPr>
          </a:p>
        </p:txBody>
      </p:sp>
      <p:sp>
        <p:nvSpPr>
          <p:cNvPr id="1029" name="Rectangle 2"/>
          <p:cNvSpPr>
            <a:spLocks noGrp="1" noChangeArrowheads="1"/>
          </p:cNvSpPr>
          <p:nvPr>
            <p:ph type="title"/>
          </p:nvPr>
        </p:nvSpPr>
        <p:spPr/>
        <p:txBody>
          <a:bodyPr/>
          <a:lstStyle/>
          <a:p>
            <a:pPr eaLnBrk="1" hangingPunct="1"/>
            <a:r>
              <a:rPr lang="en-US" altLang="en-US" smtClean="0"/>
              <a:t>Limiting Reactants</a:t>
            </a:r>
          </a:p>
        </p:txBody>
      </p:sp>
    </p:spTree>
    <p:controls>
      <mc:AlternateContent xmlns:mc="http://schemas.openxmlformats.org/markup-compatibility/2006">
        <mc:Choice xmlns:v="urn:schemas-microsoft-com:vml" Requires="v">
          <p:control spid="1032" name="ShockwaveFlash1" r:id="rId2" imgW="6400800" imgH="4038480"/>
        </mc:Choice>
        <mc:Fallback>
          <p:control name="ShockwaveFlash1" r:id="rId2" imgW="6400800" imgH="4038480">
            <p:pic>
              <p:nvPicPr>
                <p:cNvPr id="1026" name="ShockwaveFlash1"/>
                <p:cNvPicPr preferRelativeResize="0">
                  <a:picLocks noChangeArrowheads="1" noChangeShapeType="1"/>
                </p:cNvPicPr>
                <p:nvPr/>
              </p:nvPicPr>
              <p:blipFill>
                <a:blip r:embed="rId5"/>
                <a:srcRect/>
                <a:stretch>
                  <a:fillRect/>
                </a:stretch>
              </p:blipFill>
              <p:spPr bwMode="auto">
                <a:xfrm>
                  <a:off x="1447800" y="1981200"/>
                  <a:ext cx="6400800" cy="4038600"/>
                </a:xfrm>
                <a:prstGeom prst="rect">
                  <a:avLst/>
                </a:prstGeom>
                <a:noFill/>
                <a:ln w="12700">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C5D0728-591F-4B7D-A0F9-9A51FA140AFE}" type="slidenum">
              <a:rPr lang="en-US" altLang="en-US" sz="1000" baseline="0">
                <a:latin typeface="Arial" panose="020B0604020202020204" pitchFamily="34" charset="0"/>
              </a:rPr>
              <a:pPr/>
              <a:t>34</a:t>
            </a:fld>
            <a:endParaRPr lang="en-US" altLang="en-US" sz="1000" baseline="0">
              <a:latin typeface="Arial" panose="020B0604020202020204" pitchFamily="34" charset="0"/>
            </a:endParaRPr>
          </a:p>
        </p:txBody>
      </p:sp>
      <p:sp>
        <p:nvSpPr>
          <p:cNvPr id="110596" name="Rectangle 2"/>
          <p:cNvSpPr>
            <a:spLocks noGrp="1" noChangeArrowheads="1"/>
          </p:cNvSpPr>
          <p:nvPr>
            <p:ph type="body" idx="1"/>
          </p:nvPr>
        </p:nvSpPr>
        <p:spPr>
          <a:xfrm>
            <a:off x="533400" y="1676400"/>
            <a:ext cx="7239000" cy="1971675"/>
          </a:xfrm>
        </p:spPr>
        <p:txBody>
          <a:bodyPr/>
          <a:lstStyle/>
          <a:p>
            <a:pPr marL="533400" indent="-533400" eaLnBrk="1" hangingPunct="1"/>
            <a:r>
              <a:rPr lang="en-US" altLang="en-US" sz="2800" smtClean="0"/>
              <a:t>Methane and water will react to form products according to the equation:</a:t>
            </a:r>
          </a:p>
          <a:p>
            <a:pPr marL="533400" indent="-533400" eaLnBrk="1" hangingPunct="1">
              <a:buFontTx/>
              <a:buNone/>
            </a:pPr>
            <a:endParaRPr lang="en-US" altLang="en-US" sz="2800" smtClean="0"/>
          </a:p>
          <a:p>
            <a:pPr marL="533400" indent="-533400" eaLnBrk="1" hangingPunct="1">
              <a:buFontTx/>
              <a:buNone/>
            </a:pPr>
            <a:r>
              <a:rPr lang="en-US" altLang="en-US" sz="2800" smtClean="0"/>
              <a:t>		CH</a:t>
            </a:r>
            <a:r>
              <a:rPr lang="en-US" altLang="en-US" sz="2800" baseline="-25000" smtClean="0"/>
              <a:t>4</a:t>
            </a:r>
            <a:r>
              <a:rPr lang="en-US" altLang="en-US" sz="2800" smtClean="0"/>
              <a:t> + H</a:t>
            </a:r>
            <a:r>
              <a:rPr lang="en-US" altLang="en-US" sz="2800" baseline="-25000" smtClean="0"/>
              <a:t>2</a:t>
            </a:r>
            <a:r>
              <a:rPr lang="en-US" altLang="en-US" sz="2800" smtClean="0"/>
              <a:t>O </a:t>
            </a:r>
            <a:r>
              <a:rPr lang="en-US" altLang="en-US" sz="2800" smtClean="0">
                <a:latin typeface="Symbol" panose="05050102010706020507" pitchFamily="18" charset="2"/>
              </a:rPr>
              <a:t></a:t>
            </a:r>
            <a:r>
              <a:rPr lang="en-US" altLang="en-US" sz="2800" smtClean="0"/>
              <a:t> 3H</a:t>
            </a:r>
            <a:r>
              <a:rPr lang="en-US" altLang="en-US" sz="2800" baseline="-25000" smtClean="0"/>
              <a:t>2</a:t>
            </a:r>
            <a:r>
              <a:rPr lang="en-US" altLang="en-US" sz="2800" smtClean="0"/>
              <a:t> + CO</a:t>
            </a:r>
          </a:p>
        </p:txBody>
      </p:sp>
      <p:sp>
        <p:nvSpPr>
          <p:cNvPr id="110597" name="Rectangle 3"/>
          <p:cNvSpPr>
            <a:spLocks noGrp="1" noChangeArrowheads="1"/>
          </p:cNvSpPr>
          <p:nvPr>
            <p:ph type="title"/>
          </p:nvPr>
        </p:nvSpPr>
        <p:spPr/>
        <p:txBody>
          <a:bodyPr/>
          <a:lstStyle/>
          <a:p>
            <a:pPr eaLnBrk="1" hangingPunct="1"/>
            <a:r>
              <a:rPr lang="en-US" altLang="en-US" smtClean="0"/>
              <a:t>Limiting Reactants</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B53DE30-B423-439E-9F30-811214F60BEB}" type="slidenum">
              <a:rPr lang="en-US" altLang="en-US" sz="1000" baseline="0">
                <a:latin typeface="Arial" panose="020B0604020202020204" pitchFamily="34" charset="0"/>
              </a:rPr>
              <a:pPr/>
              <a:t>35</a:t>
            </a:fld>
            <a:endParaRPr lang="en-US" altLang="en-US" sz="1000" baseline="0">
              <a:latin typeface="Arial" panose="020B0604020202020204" pitchFamily="34" charset="0"/>
            </a:endParaRPr>
          </a:p>
        </p:txBody>
      </p:sp>
      <p:sp>
        <p:nvSpPr>
          <p:cNvPr id="111620" name="Rectangle 2"/>
          <p:cNvSpPr>
            <a:spLocks noGrp="1" noChangeArrowheads="1"/>
          </p:cNvSpPr>
          <p:nvPr>
            <p:ph type="title"/>
          </p:nvPr>
        </p:nvSpPr>
        <p:spPr>
          <a:xfrm>
            <a:off x="457200" y="1066800"/>
            <a:ext cx="8229600" cy="533400"/>
          </a:xfrm>
        </p:spPr>
        <p:txBody>
          <a:bodyPr/>
          <a:lstStyle/>
          <a:p>
            <a:pPr eaLnBrk="1" hangingPunct="1"/>
            <a:r>
              <a:rPr lang="en-US" altLang="en-US" smtClean="0"/>
              <a:t>Mixture of CH</a:t>
            </a:r>
            <a:r>
              <a:rPr lang="en-US" altLang="en-US" baseline="-25000" smtClean="0"/>
              <a:t>4</a:t>
            </a:r>
            <a:r>
              <a:rPr lang="en-US" altLang="en-US" smtClean="0"/>
              <a:t> and H</a:t>
            </a:r>
            <a:r>
              <a:rPr lang="en-US" altLang="en-US" baseline="-25000" smtClean="0"/>
              <a:t>2</a:t>
            </a:r>
            <a:r>
              <a:rPr lang="en-US" altLang="en-US" smtClean="0"/>
              <a:t>O Molecules Reacting</a:t>
            </a:r>
          </a:p>
        </p:txBody>
      </p:sp>
      <p:pic>
        <p:nvPicPr>
          <p:cNvPr id="111621" name="Picture 3" descr="ch03_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620000" cy="4852988"/>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DF69E2A3-1738-4F91-B048-1916DCF71C72}" type="slidenum">
              <a:rPr lang="en-US" altLang="en-US" sz="1000" baseline="0">
                <a:latin typeface="Arial" panose="020B0604020202020204" pitchFamily="34" charset="0"/>
              </a:rPr>
              <a:pPr/>
              <a:t>36</a:t>
            </a:fld>
            <a:endParaRPr lang="en-US" altLang="en-US" sz="1000" baseline="0">
              <a:latin typeface="Arial" panose="020B0604020202020204" pitchFamily="34" charset="0"/>
            </a:endParaRPr>
          </a:p>
        </p:txBody>
      </p:sp>
      <p:sp>
        <p:nvSpPr>
          <p:cNvPr id="112644" name="Rectangle 2"/>
          <p:cNvSpPr>
            <a:spLocks noGrp="1" noChangeArrowheads="1"/>
          </p:cNvSpPr>
          <p:nvPr>
            <p:ph type="title"/>
          </p:nvPr>
        </p:nvSpPr>
        <p:spPr>
          <a:xfrm>
            <a:off x="457200" y="990600"/>
            <a:ext cx="8229600" cy="533400"/>
          </a:xfrm>
        </p:spPr>
        <p:txBody>
          <a:bodyPr/>
          <a:lstStyle/>
          <a:p>
            <a:pPr eaLnBrk="1" hangingPunct="1"/>
            <a:r>
              <a:rPr lang="en-US" altLang="en-US" smtClean="0"/>
              <a:t>CH</a:t>
            </a:r>
            <a:r>
              <a:rPr lang="en-US" altLang="en-US" baseline="-25000" smtClean="0"/>
              <a:t>4</a:t>
            </a:r>
            <a:r>
              <a:rPr lang="en-US" altLang="en-US" smtClean="0"/>
              <a:t> and H</a:t>
            </a:r>
            <a:r>
              <a:rPr lang="en-US" altLang="en-US" baseline="-25000" smtClean="0"/>
              <a:t>2</a:t>
            </a:r>
            <a:r>
              <a:rPr lang="en-US" altLang="en-US" smtClean="0"/>
              <a:t>O Reacting to Form H</a:t>
            </a:r>
            <a:r>
              <a:rPr lang="en-US" altLang="en-US" baseline="-25000" smtClean="0"/>
              <a:t>2</a:t>
            </a:r>
            <a:r>
              <a:rPr lang="en-US" altLang="en-US" smtClean="0"/>
              <a:t> and CO</a:t>
            </a:r>
          </a:p>
        </p:txBody>
      </p:sp>
      <p:pic>
        <p:nvPicPr>
          <p:cNvPr id="112645" name="Picture 3" descr="ch03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467600" cy="4913313"/>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990C80DC-CE27-45D3-A303-EAE5F346F2E5}" type="slidenum">
              <a:rPr lang="en-US" altLang="en-US" sz="1000" baseline="0">
                <a:latin typeface="Arial" panose="020B0604020202020204" pitchFamily="34" charset="0"/>
              </a:rPr>
              <a:pPr/>
              <a:t>37</a:t>
            </a:fld>
            <a:endParaRPr lang="en-US" altLang="en-US" sz="1000" baseline="0">
              <a:latin typeface="Arial" panose="020B0604020202020204" pitchFamily="34" charset="0"/>
            </a:endParaRPr>
          </a:p>
        </p:txBody>
      </p:sp>
      <p:sp>
        <p:nvSpPr>
          <p:cNvPr id="113668" name="Rectangle 2"/>
          <p:cNvSpPr>
            <a:spLocks noGrp="1" noChangeArrowheads="1"/>
          </p:cNvSpPr>
          <p:nvPr>
            <p:ph type="body" idx="1"/>
          </p:nvPr>
        </p:nvSpPr>
        <p:spPr>
          <a:xfrm>
            <a:off x="533400" y="1676400"/>
            <a:ext cx="7239000" cy="1971675"/>
          </a:xfrm>
        </p:spPr>
        <p:txBody>
          <a:bodyPr/>
          <a:lstStyle/>
          <a:p>
            <a:pPr marL="533400" indent="-533400" eaLnBrk="1" hangingPunct="1"/>
            <a:r>
              <a:rPr lang="en-US" altLang="en-US" sz="2800" smtClean="0"/>
              <a:t>The amount of products that can form is limited by the methane.</a:t>
            </a:r>
          </a:p>
          <a:p>
            <a:pPr marL="533400" indent="-533400" eaLnBrk="1" hangingPunct="1"/>
            <a:r>
              <a:rPr lang="en-US" altLang="en-US" sz="2800" smtClean="0"/>
              <a:t>Methane is the limiting reactant.</a:t>
            </a:r>
          </a:p>
          <a:p>
            <a:pPr marL="533400" indent="-533400" eaLnBrk="1" hangingPunct="1"/>
            <a:r>
              <a:rPr lang="en-US" altLang="en-US" sz="2800" smtClean="0"/>
              <a:t>Water is in excess.</a:t>
            </a:r>
          </a:p>
        </p:txBody>
      </p:sp>
      <p:sp>
        <p:nvSpPr>
          <p:cNvPr id="113669" name="Rectangle 3"/>
          <p:cNvSpPr>
            <a:spLocks noGrp="1" noChangeArrowheads="1"/>
          </p:cNvSpPr>
          <p:nvPr>
            <p:ph type="title"/>
          </p:nvPr>
        </p:nvSpPr>
        <p:spPr/>
        <p:txBody>
          <a:bodyPr/>
          <a:lstStyle/>
          <a:p>
            <a:pPr eaLnBrk="1" hangingPunct="1"/>
            <a:r>
              <a:rPr lang="en-US" altLang="en-US" smtClean="0"/>
              <a:t>Limiting Reactants</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Copyright © Cengage Learning. All rights reserved</a:t>
            </a:r>
          </a:p>
        </p:txBody>
      </p:sp>
      <p:sp>
        <p:nvSpPr>
          <p:cNvPr id="7"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5E56995-1C91-463A-8B75-2591467F9167}" type="slidenum">
              <a:rPr lang="en-US" altLang="en-US" sz="1000" baseline="0">
                <a:latin typeface="Arial" panose="020B0604020202020204" pitchFamily="34" charset="0"/>
              </a:rPr>
              <a:pPr/>
              <a:t>38</a:t>
            </a:fld>
            <a:endParaRPr lang="en-US" altLang="en-US" sz="1000" baseline="0">
              <a:latin typeface="Arial" panose="020B0604020202020204" pitchFamily="34" charset="0"/>
            </a:endParaRPr>
          </a:p>
        </p:txBody>
      </p:sp>
      <p:sp>
        <p:nvSpPr>
          <p:cNvPr id="232450" name="Rectangle 2"/>
          <p:cNvSpPr>
            <a:spLocks noGrp="1" noChangeArrowheads="1"/>
          </p:cNvSpPr>
          <p:nvPr>
            <p:ph type="title"/>
          </p:nvPr>
        </p:nvSpPr>
        <p:spPr>
          <a:xfrm>
            <a:off x="1524000" y="1143000"/>
            <a:ext cx="6781800" cy="533400"/>
          </a:xfrm>
        </p:spPr>
        <p:txBody>
          <a:bodyPr/>
          <a:lstStyle/>
          <a:p>
            <a:pPr eaLnBrk="1" hangingPunct="1"/>
            <a:r>
              <a:rPr lang="en-US" altLang="en-US" smtClean="0"/>
              <a:t>Concept Check</a:t>
            </a:r>
          </a:p>
        </p:txBody>
      </p:sp>
      <p:sp>
        <p:nvSpPr>
          <p:cNvPr id="232451" name="Rectangle 3"/>
          <p:cNvSpPr>
            <a:spLocks noGrp="1" noChangeArrowheads="1"/>
          </p:cNvSpPr>
          <p:nvPr>
            <p:ph type="body" idx="1"/>
          </p:nvPr>
        </p:nvSpPr>
        <p:spPr>
          <a:xfrm>
            <a:off x="228600" y="1905000"/>
            <a:ext cx="8229600" cy="4391025"/>
          </a:xfrm>
        </p:spPr>
        <p:txBody>
          <a:bodyPr/>
          <a:lstStyle/>
          <a:p>
            <a:pPr marL="746125" indent="0" eaLnBrk="1" hangingPunct="1">
              <a:buFontTx/>
              <a:buNone/>
            </a:pPr>
            <a:r>
              <a:rPr lang="en-US" altLang="en-US" smtClean="0"/>
              <a:t>Which of the following reaction mixtures could produce the </a:t>
            </a:r>
            <a:r>
              <a:rPr lang="en-US" altLang="en-US" smtClean="0">
                <a:solidFill>
                  <a:srgbClr val="0000FF"/>
                </a:solidFill>
              </a:rPr>
              <a:t>greatest</a:t>
            </a:r>
            <a:r>
              <a:rPr lang="en-US" altLang="en-US" smtClean="0"/>
              <a:t> amount of product?  Each involves the reaction symbolized by the equation:</a:t>
            </a:r>
            <a:r>
              <a:rPr lang="en-US" altLang="en-US" sz="2800" smtClean="0"/>
              <a:t>  </a:t>
            </a:r>
          </a:p>
          <a:p>
            <a:pPr marL="1317625" lvl="1" indent="-457200" eaLnBrk="1" hangingPunct="1">
              <a:buFontTx/>
              <a:buNone/>
            </a:pPr>
            <a:r>
              <a:rPr lang="en-US" altLang="en-US" smtClean="0"/>
              <a:t>		</a:t>
            </a:r>
            <a:r>
              <a:rPr lang="en-US" altLang="en-US" sz="2800" smtClean="0">
                <a:solidFill>
                  <a:srgbClr val="0000FF"/>
                </a:solidFill>
              </a:rPr>
              <a:t>2H</a:t>
            </a:r>
            <a:r>
              <a:rPr lang="en-US" altLang="en-US" sz="2800" baseline="-25000" smtClean="0">
                <a:solidFill>
                  <a:srgbClr val="0000FF"/>
                </a:solidFill>
              </a:rPr>
              <a:t>2</a:t>
            </a:r>
            <a:r>
              <a:rPr lang="en-US" altLang="en-US" sz="2800" smtClean="0">
                <a:solidFill>
                  <a:srgbClr val="0000FF"/>
                </a:solidFill>
              </a:rPr>
              <a:t> + O</a:t>
            </a:r>
            <a:r>
              <a:rPr lang="en-US" altLang="en-US" sz="2800" baseline="-25000" smtClean="0">
                <a:solidFill>
                  <a:srgbClr val="0000FF"/>
                </a:solidFill>
              </a:rPr>
              <a:t>2</a:t>
            </a:r>
            <a:r>
              <a:rPr lang="en-US" altLang="en-US" sz="2800" smtClean="0">
                <a:solidFill>
                  <a:srgbClr val="0000FF"/>
                </a:solidFill>
              </a:rPr>
              <a:t> </a:t>
            </a:r>
            <a:r>
              <a:rPr lang="en-US" altLang="en-US" sz="2800" smtClean="0">
                <a:solidFill>
                  <a:srgbClr val="0000FF"/>
                </a:solidFill>
                <a:sym typeface="Symbol" panose="05050102010706020507" pitchFamily="18" charset="2"/>
              </a:rPr>
              <a:t></a:t>
            </a:r>
            <a:r>
              <a:rPr lang="en-US" altLang="en-US" sz="2800" smtClean="0">
                <a:solidFill>
                  <a:srgbClr val="0000FF"/>
                </a:solidFill>
              </a:rPr>
              <a:t> 2H</a:t>
            </a:r>
            <a:r>
              <a:rPr lang="en-US" altLang="en-US" sz="2800" baseline="-25000" smtClean="0">
                <a:solidFill>
                  <a:srgbClr val="0000FF"/>
                </a:solidFill>
              </a:rPr>
              <a:t>2</a:t>
            </a:r>
            <a:r>
              <a:rPr lang="en-US" altLang="en-US" sz="2800" smtClean="0">
                <a:solidFill>
                  <a:srgbClr val="0000FF"/>
                </a:solidFill>
              </a:rPr>
              <a:t>O</a:t>
            </a:r>
          </a:p>
          <a:p>
            <a:pPr marL="1317625" lvl="1" indent="-457200" eaLnBrk="1" hangingPunct="1">
              <a:buFontTx/>
              <a:buNone/>
            </a:pPr>
            <a:endParaRPr lang="en-US" altLang="en-US" smtClean="0"/>
          </a:p>
          <a:p>
            <a:pPr marL="1851025" lvl="2" indent="-419100" eaLnBrk="1" hangingPunct="1">
              <a:buFontTx/>
              <a:buNone/>
            </a:pPr>
            <a:r>
              <a:rPr lang="en-US" altLang="en-US" sz="2400" smtClean="0"/>
              <a:t>a)	2 moles of H</a:t>
            </a:r>
            <a:r>
              <a:rPr lang="en-US" altLang="en-US" sz="2400" baseline="-25000" smtClean="0"/>
              <a:t>2</a:t>
            </a:r>
            <a:r>
              <a:rPr lang="en-US" altLang="en-US" sz="2400" smtClean="0"/>
              <a:t> and 2 moles of O</a:t>
            </a:r>
            <a:r>
              <a:rPr lang="en-US" altLang="en-US" sz="2400" baseline="-25000" smtClean="0"/>
              <a:t>2</a:t>
            </a:r>
            <a:endParaRPr lang="en-US" altLang="en-US" sz="2400" smtClean="0"/>
          </a:p>
          <a:p>
            <a:pPr marL="1851025" lvl="2" indent="-419100" eaLnBrk="1" hangingPunct="1">
              <a:buFontTx/>
              <a:buAutoNum type="alphaLcParenR" startAt="2"/>
            </a:pPr>
            <a:r>
              <a:rPr lang="en-US" altLang="en-US" sz="2400" smtClean="0"/>
              <a:t>2 moles of H</a:t>
            </a:r>
            <a:r>
              <a:rPr lang="en-US" altLang="en-US" sz="2400" baseline="-25000" smtClean="0"/>
              <a:t>2</a:t>
            </a:r>
            <a:r>
              <a:rPr lang="en-US" altLang="en-US" sz="2400" smtClean="0"/>
              <a:t> and 3 moles of O</a:t>
            </a:r>
            <a:r>
              <a:rPr lang="en-US" altLang="en-US" sz="2400" baseline="-25000" smtClean="0"/>
              <a:t>2</a:t>
            </a:r>
            <a:endParaRPr lang="en-US" altLang="en-US" sz="2400" smtClean="0"/>
          </a:p>
          <a:p>
            <a:pPr marL="1851025" lvl="2" indent="-419100" eaLnBrk="1" hangingPunct="1">
              <a:buFontTx/>
              <a:buAutoNum type="alphaLcParenR" startAt="2"/>
            </a:pPr>
            <a:r>
              <a:rPr lang="en-US" altLang="en-US" sz="2400" smtClean="0"/>
              <a:t>2 moles of H</a:t>
            </a:r>
            <a:r>
              <a:rPr lang="en-US" altLang="en-US" sz="2400" baseline="-25000" smtClean="0"/>
              <a:t>2</a:t>
            </a:r>
            <a:r>
              <a:rPr lang="en-US" altLang="en-US" sz="2400" smtClean="0"/>
              <a:t> and 1 mole of O</a:t>
            </a:r>
            <a:r>
              <a:rPr lang="en-US" altLang="en-US" sz="2400" baseline="-25000" smtClean="0"/>
              <a:t>2</a:t>
            </a:r>
            <a:endParaRPr lang="en-US" altLang="en-US" sz="2400" smtClean="0"/>
          </a:p>
          <a:p>
            <a:pPr marL="1851025" lvl="2" indent="-419100" eaLnBrk="1" hangingPunct="1">
              <a:buFontTx/>
              <a:buNone/>
            </a:pPr>
            <a:r>
              <a:rPr lang="en-US" altLang="en-US" sz="2400" smtClean="0"/>
              <a:t>d)	3 moles of H</a:t>
            </a:r>
            <a:r>
              <a:rPr lang="en-US" altLang="en-US" sz="2400" baseline="-25000" smtClean="0"/>
              <a:t>2</a:t>
            </a:r>
            <a:r>
              <a:rPr lang="en-US" altLang="en-US" sz="2400" smtClean="0"/>
              <a:t> and 1 mole of O</a:t>
            </a:r>
            <a:r>
              <a:rPr lang="en-US" altLang="en-US" sz="2400" baseline="-25000" smtClean="0"/>
              <a:t>2</a:t>
            </a:r>
            <a:endParaRPr lang="en-US" altLang="en-US" sz="2400" smtClean="0"/>
          </a:p>
          <a:p>
            <a:pPr marL="1851025" lvl="2" indent="-419100" eaLnBrk="1" hangingPunct="1">
              <a:buFontTx/>
              <a:buNone/>
            </a:pPr>
            <a:r>
              <a:rPr lang="en-US" altLang="en-US" sz="2400" smtClean="0"/>
              <a:t>e)	Each produce the same amount of product.</a:t>
            </a:r>
            <a:endParaRPr lang="en-US" altLang="en-US" sz="2600" smtClean="0"/>
          </a:p>
        </p:txBody>
      </p:sp>
      <p:pic>
        <p:nvPicPr>
          <p:cNvPr id="11469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3" name="Rectangle 5"/>
          <p:cNvSpPr>
            <a:spLocks noChangeArrowheads="1"/>
          </p:cNvSpPr>
          <p:nvPr/>
        </p:nvSpPr>
        <p:spPr bwMode="auto">
          <a:xfrm>
            <a:off x="1676400" y="5867400"/>
            <a:ext cx="64008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wipe(left)">
                                      <p:cBhvr>
                                        <p:cTn id="7" dur="500"/>
                                        <p:tgtEl>
                                          <p:spTgt spid="23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0" end="0"/>
                                            </p:txEl>
                                          </p:spTgt>
                                        </p:tgtEl>
                                        <p:attrNameLst>
                                          <p:attrName>style.visibility</p:attrName>
                                        </p:attrNameLst>
                                      </p:cBhvr>
                                      <p:to>
                                        <p:strVal val="visible"/>
                                      </p:to>
                                    </p:set>
                                    <p:animEffect transition="in" filter="wipe(left)">
                                      <p:cBhvr>
                                        <p:cTn id="12" dur="500"/>
                                        <p:tgtEl>
                                          <p:spTgt spid="23245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2451">
                                            <p:txEl>
                                              <p:pRg st="1" end="1"/>
                                            </p:txEl>
                                          </p:spTgt>
                                        </p:tgtEl>
                                        <p:attrNameLst>
                                          <p:attrName>style.visibility</p:attrName>
                                        </p:attrNameLst>
                                      </p:cBhvr>
                                      <p:to>
                                        <p:strVal val="visible"/>
                                      </p:to>
                                    </p:set>
                                    <p:animEffect transition="in" filter="wipe(left)">
                                      <p:cBhvr>
                                        <p:cTn id="15" dur="500"/>
                                        <p:tgtEl>
                                          <p:spTgt spid="23245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2451">
                                            <p:txEl>
                                              <p:pRg st="3" end="3"/>
                                            </p:txEl>
                                          </p:spTgt>
                                        </p:tgtEl>
                                        <p:attrNameLst>
                                          <p:attrName>style.visibility</p:attrName>
                                        </p:attrNameLst>
                                      </p:cBhvr>
                                      <p:to>
                                        <p:strVal val="visible"/>
                                      </p:to>
                                    </p:set>
                                    <p:animEffect transition="in" filter="wipe(left)">
                                      <p:cBhvr>
                                        <p:cTn id="18" dur="500"/>
                                        <p:tgtEl>
                                          <p:spTgt spid="2324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32451">
                                            <p:txEl>
                                              <p:pRg st="4" end="4"/>
                                            </p:txEl>
                                          </p:spTgt>
                                        </p:tgtEl>
                                        <p:attrNameLst>
                                          <p:attrName>style.visibility</p:attrName>
                                        </p:attrNameLst>
                                      </p:cBhvr>
                                      <p:to>
                                        <p:strVal val="visible"/>
                                      </p:to>
                                    </p:set>
                                    <p:animEffect transition="in" filter="wipe(left)">
                                      <p:cBhvr>
                                        <p:cTn id="21" dur="500"/>
                                        <p:tgtEl>
                                          <p:spTgt spid="2324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2451">
                                            <p:txEl>
                                              <p:pRg st="5" end="5"/>
                                            </p:txEl>
                                          </p:spTgt>
                                        </p:tgtEl>
                                        <p:attrNameLst>
                                          <p:attrName>style.visibility</p:attrName>
                                        </p:attrNameLst>
                                      </p:cBhvr>
                                      <p:to>
                                        <p:strVal val="visible"/>
                                      </p:to>
                                    </p:set>
                                    <p:animEffect transition="in" filter="wipe(left)">
                                      <p:cBhvr>
                                        <p:cTn id="24" dur="500"/>
                                        <p:tgtEl>
                                          <p:spTgt spid="2324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2451">
                                            <p:txEl>
                                              <p:pRg st="6" end="6"/>
                                            </p:txEl>
                                          </p:spTgt>
                                        </p:tgtEl>
                                        <p:attrNameLst>
                                          <p:attrName>style.visibility</p:attrName>
                                        </p:attrNameLst>
                                      </p:cBhvr>
                                      <p:to>
                                        <p:strVal val="visible"/>
                                      </p:to>
                                    </p:set>
                                    <p:animEffect transition="in" filter="wipe(left)">
                                      <p:cBhvr>
                                        <p:cTn id="27" dur="500"/>
                                        <p:tgtEl>
                                          <p:spTgt spid="2324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2451">
                                            <p:txEl>
                                              <p:pRg st="7" end="7"/>
                                            </p:txEl>
                                          </p:spTgt>
                                        </p:tgtEl>
                                        <p:attrNameLst>
                                          <p:attrName>style.visibility</p:attrName>
                                        </p:attrNameLst>
                                      </p:cBhvr>
                                      <p:to>
                                        <p:strVal val="visible"/>
                                      </p:to>
                                    </p:set>
                                    <p:animEffect transition="in" filter="wipe(left)">
                                      <p:cBhvr>
                                        <p:cTn id="30" dur="500"/>
                                        <p:tgtEl>
                                          <p:spTgt spid="232451">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2453"/>
                                        </p:tgtEl>
                                        <p:attrNameLst>
                                          <p:attrName>style.visibility</p:attrName>
                                        </p:attrNameLst>
                                      </p:cBhvr>
                                      <p:to>
                                        <p:strVal val="visible"/>
                                      </p:to>
                                    </p:set>
                                    <p:animEffect transition="in" filter="wipe(left)">
                                      <p:cBhvr>
                                        <p:cTn id="35" dur="20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utoUpdateAnimBg="0"/>
      <p:bldP spid="232451" grpId="0" build="p" autoUpdateAnimBg="0"/>
      <p:bldP spid="2324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F13B7D42-699E-4946-BB99-C23CF3E3F038}" type="slidenum">
              <a:rPr lang="en-US" altLang="en-US" sz="1000" baseline="0">
                <a:latin typeface="Arial" panose="020B0604020202020204" pitchFamily="34" charset="0"/>
              </a:rPr>
              <a:pPr/>
              <a:t>39</a:t>
            </a:fld>
            <a:endParaRPr lang="en-US" altLang="en-US" sz="1000" baseline="0">
              <a:latin typeface="Arial" panose="020B0604020202020204" pitchFamily="34" charset="0"/>
            </a:endParaRPr>
          </a:p>
        </p:txBody>
      </p:sp>
      <p:sp>
        <p:nvSpPr>
          <p:cNvPr id="115716" name="Rectangle 2"/>
          <p:cNvSpPr>
            <a:spLocks noGrp="1" noChangeArrowheads="1"/>
          </p:cNvSpPr>
          <p:nvPr>
            <p:ph type="body" idx="1"/>
          </p:nvPr>
        </p:nvSpPr>
        <p:spPr>
          <a:xfrm>
            <a:off x="533400" y="1676400"/>
            <a:ext cx="7239000" cy="3081338"/>
          </a:xfrm>
        </p:spPr>
        <p:txBody>
          <a:bodyPr/>
          <a:lstStyle/>
          <a:p>
            <a:pPr marL="533400" indent="-533400" eaLnBrk="1" hangingPunct="1"/>
            <a:r>
              <a:rPr lang="en-US" altLang="en-US" sz="2800" smtClean="0"/>
              <a:t>We cannot simply add the total moles of all the reactants to decide which reactant mixture makes the most product.  We must always think about how much product can be formed by using what we are given, and the ratio in the balanced equation. </a:t>
            </a:r>
          </a:p>
        </p:txBody>
      </p:sp>
      <p:sp>
        <p:nvSpPr>
          <p:cNvPr id="115717" name="Rectangle 3"/>
          <p:cNvSpPr>
            <a:spLocks noGrp="1" noChangeArrowheads="1"/>
          </p:cNvSpPr>
          <p:nvPr>
            <p:ph type="title"/>
          </p:nvPr>
        </p:nvSpPr>
        <p:spPr/>
        <p:txBody>
          <a:bodyPr/>
          <a:lstStyle/>
          <a:p>
            <a:pPr eaLnBrk="1" hangingPunct="1"/>
            <a:r>
              <a:rPr lang="en-US" altLang="en-US" smtClean="0"/>
              <a:t>Notice</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a:defRPr/>
            </a:pPr>
            <a:r>
              <a:rPr lang="en-US"/>
              <a:t>Copyright © Cengage Learning. All rights reserved</a:t>
            </a:r>
          </a:p>
        </p:txBody>
      </p:sp>
      <p:sp>
        <p:nvSpPr>
          <p:cNvPr id="4"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B5CC237-7D56-428D-B9F2-67CF1AC4FA64}" type="slidenum">
              <a:rPr lang="en-US" altLang="en-US" sz="1000" baseline="0">
                <a:latin typeface="Arial" panose="020B0604020202020204" pitchFamily="34" charset="0"/>
              </a:rPr>
              <a:pPr/>
              <a:t>4</a:t>
            </a:fld>
            <a:endParaRPr lang="en-US" altLang="en-US" sz="1000" baseline="0">
              <a:latin typeface="Arial" panose="020B0604020202020204" pitchFamily="34" charset="0"/>
            </a:endParaRPr>
          </a:p>
        </p:txBody>
      </p:sp>
      <p:sp>
        <p:nvSpPr>
          <p:cNvPr id="80900" name="Rectangle 2"/>
          <p:cNvSpPr>
            <a:spLocks noGrp="1" noChangeArrowheads="1"/>
          </p:cNvSpPr>
          <p:nvPr>
            <p:ph type="body" idx="1"/>
          </p:nvPr>
        </p:nvSpPr>
        <p:spPr>
          <a:xfrm>
            <a:off x="533400" y="1676400"/>
            <a:ext cx="8229600" cy="2484438"/>
          </a:xfrm>
        </p:spPr>
        <p:txBody>
          <a:bodyPr/>
          <a:lstStyle/>
          <a:p>
            <a:pPr marL="533400" indent="-533400" eaLnBrk="1" hangingPunct="1"/>
            <a:r>
              <a:rPr lang="en-US" altLang="en-US" sz="2800" smtClean="0"/>
              <a:t>Elements occur in nature as mixtures of isotopes.</a:t>
            </a:r>
          </a:p>
          <a:p>
            <a:pPr marL="533400" indent="-533400" eaLnBrk="1" hangingPunct="1"/>
            <a:r>
              <a:rPr lang="en-US" altLang="en-US" sz="2800" smtClean="0"/>
              <a:t>Carbon  =   98.89% </a:t>
            </a:r>
            <a:r>
              <a:rPr lang="en-US" altLang="en-US" sz="2800" baseline="30000" smtClean="0"/>
              <a:t>12</a:t>
            </a:r>
            <a:r>
              <a:rPr lang="en-US" altLang="en-US" sz="2800" smtClean="0"/>
              <a:t>C</a:t>
            </a:r>
          </a:p>
          <a:p>
            <a:pPr marL="533400" indent="-533400" eaLnBrk="1" hangingPunct="1">
              <a:buFontTx/>
              <a:buNone/>
            </a:pPr>
            <a:r>
              <a:rPr lang="en-US" altLang="en-US" sz="2800" smtClean="0"/>
              <a:t>			        1.11% </a:t>
            </a:r>
            <a:r>
              <a:rPr lang="en-US" altLang="en-US" sz="2800" baseline="30000" smtClean="0"/>
              <a:t>13</a:t>
            </a:r>
            <a:r>
              <a:rPr lang="en-US" altLang="en-US" sz="2800" smtClean="0"/>
              <a:t>C</a:t>
            </a:r>
          </a:p>
          <a:p>
            <a:pPr marL="533400" indent="-533400" eaLnBrk="1" hangingPunct="1">
              <a:buFontTx/>
              <a:buNone/>
            </a:pPr>
            <a:r>
              <a:rPr lang="en-US" altLang="en-US" sz="2800" smtClean="0"/>
              <a:t>			      &lt; 0.01% </a:t>
            </a:r>
            <a:r>
              <a:rPr lang="en-US" altLang="en-US" sz="2800" baseline="30000" smtClean="0"/>
              <a:t>14</a:t>
            </a:r>
            <a:r>
              <a:rPr lang="en-US" altLang="en-US" sz="2800" smtClean="0"/>
              <a:t>C </a:t>
            </a: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mtClean="0"/>
              <a:t>Method 1</a:t>
            </a:r>
          </a:p>
        </p:txBody>
      </p:sp>
      <p:sp>
        <p:nvSpPr>
          <p:cNvPr id="116739" name="Rectangle 3"/>
          <p:cNvSpPr>
            <a:spLocks noGrp="1" noChangeArrowheads="1"/>
          </p:cNvSpPr>
          <p:nvPr>
            <p:ph type="body" idx="1"/>
          </p:nvPr>
        </p:nvSpPr>
        <p:spPr/>
        <p:txBody>
          <a:bodyPr/>
          <a:lstStyle/>
          <a:p>
            <a:r>
              <a:rPr lang="en-US" altLang="en-US" smtClean="0"/>
              <a:t>Pick A Product</a:t>
            </a:r>
          </a:p>
          <a:p>
            <a:r>
              <a:rPr lang="en-US" altLang="en-US" smtClean="0"/>
              <a:t>Try ALL the reactants</a:t>
            </a:r>
          </a:p>
          <a:p>
            <a:r>
              <a:rPr lang="en-US" altLang="en-US" smtClean="0"/>
              <a:t>The lowest answer will be the correct answer</a:t>
            </a:r>
          </a:p>
          <a:p>
            <a:r>
              <a:rPr lang="en-US" altLang="en-US" smtClean="0"/>
              <a:t>The reactant that gives the lowest answer will be the limiting reactant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304800"/>
            <a:ext cx="7772400" cy="1143000"/>
          </a:xfrm>
        </p:spPr>
        <p:txBody>
          <a:bodyPr/>
          <a:lstStyle/>
          <a:p>
            <a:r>
              <a:rPr lang="en-US" altLang="en-US" smtClean="0"/>
              <a:t>Limiting Reactant: Method 1</a:t>
            </a:r>
          </a:p>
        </p:txBody>
      </p:sp>
      <p:sp>
        <p:nvSpPr>
          <p:cNvPr id="49155" name="Rectangle 3"/>
          <p:cNvSpPr>
            <a:spLocks noGrp="1" noChangeArrowheads="1"/>
          </p:cNvSpPr>
          <p:nvPr>
            <p:ph type="body" idx="1"/>
          </p:nvPr>
        </p:nvSpPr>
        <p:spPr>
          <a:xfrm>
            <a:off x="152400" y="1219200"/>
            <a:ext cx="8839200" cy="5486400"/>
          </a:xfrm>
        </p:spPr>
        <p:txBody>
          <a:bodyPr/>
          <a:lstStyle/>
          <a:p>
            <a:r>
              <a:rPr lang="en-US" altLang="en-US" sz="2800" smtClean="0"/>
              <a:t>10.0g of aluminum reacts with 35.0 grams of chlorine gas to produce aluminum chloride.  Which reactant is limiting, which is in excess, and how much product is produced?</a:t>
            </a:r>
          </a:p>
          <a:p>
            <a:pPr>
              <a:buFontTx/>
              <a:buNone/>
            </a:pPr>
            <a:r>
              <a:rPr lang="en-US" altLang="en-US" sz="2800" smtClean="0"/>
              <a:t>		2 Al + 3 Cl</a:t>
            </a:r>
            <a:r>
              <a:rPr lang="en-US" altLang="en-US" sz="2800" baseline="-25000" smtClean="0"/>
              <a:t>2</a:t>
            </a:r>
            <a:r>
              <a:rPr lang="en-US" altLang="en-US" sz="2800" smtClean="0"/>
              <a:t> </a:t>
            </a:r>
            <a:r>
              <a:rPr lang="en-US" altLang="en-US" sz="2800" smtClean="0">
                <a:sym typeface="Wingdings" panose="05000000000000000000" pitchFamily="2" charset="2"/>
              </a:rPr>
              <a:t> 2 AlCl</a:t>
            </a:r>
            <a:r>
              <a:rPr lang="en-US" altLang="en-US" sz="2800" baseline="-25000" smtClean="0">
                <a:sym typeface="Wingdings" panose="05000000000000000000" pitchFamily="2" charset="2"/>
              </a:rPr>
              <a:t>3</a:t>
            </a:r>
          </a:p>
          <a:p>
            <a:r>
              <a:rPr lang="en-US" altLang="en-US" sz="2800" smtClean="0">
                <a:sym typeface="Wingdings" panose="05000000000000000000" pitchFamily="2" charset="2"/>
              </a:rPr>
              <a:t>Start with Al:</a:t>
            </a:r>
            <a:br>
              <a:rPr lang="en-US" altLang="en-US" sz="2800" smtClean="0">
                <a:sym typeface="Wingdings" panose="05000000000000000000" pitchFamily="2" charset="2"/>
              </a:rPr>
            </a:br>
            <a:endParaRPr lang="en-US" altLang="en-US" sz="2800" smtClean="0">
              <a:sym typeface="Wingdings" panose="05000000000000000000" pitchFamily="2" charset="2"/>
            </a:endParaRPr>
          </a:p>
          <a:p>
            <a:endParaRPr lang="en-US" altLang="en-US" sz="2800" smtClean="0">
              <a:sym typeface="Wingdings" panose="05000000000000000000" pitchFamily="2" charset="2"/>
            </a:endParaRPr>
          </a:p>
          <a:p>
            <a:r>
              <a:rPr lang="en-US" altLang="en-US" sz="2800" smtClean="0">
                <a:sym typeface="Wingdings" panose="05000000000000000000" pitchFamily="2" charset="2"/>
              </a:rPr>
              <a:t>Now Cl</a:t>
            </a:r>
            <a:r>
              <a:rPr lang="en-US" altLang="en-US" sz="2800" baseline="-25000" smtClean="0">
                <a:sym typeface="Wingdings" panose="05000000000000000000" pitchFamily="2" charset="2"/>
              </a:rPr>
              <a:t>2</a:t>
            </a:r>
            <a:r>
              <a:rPr lang="en-US" altLang="en-US" sz="2800" smtClean="0">
                <a:sym typeface="Wingdings" panose="05000000000000000000" pitchFamily="2" charset="2"/>
              </a:rPr>
              <a:t>:</a:t>
            </a:r>
          </a:p>
        </p:txBody>
      </p:sp>
      <p:sp>
        <p:nvSpPr>
          <p:cNvPr id="49156" name="Line 4"/>
          <p:cNvSpPr>
            <a:spLocks noChangeShapeType="1"/>
          </p:cNvSpPr>
          <p:nvPr/>
        </p:nvSpPr>
        <p:spPr bwMode="auto">
          <a:xfrm>
            <a:off x="381000" y="44958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7" name="Line 5"/>
          <p:cNvSpPr>
            <a:spLocks noChangeShapeType="1"/>
          </p:cNvSpPr>
          <p:nvPr/>
        </p:nvSpPr>
        <p:spPr bwMode="auto">
          <a:xfrm>
            <a:off x="1371600" y="4191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8" name="Line 6"/>
          <p:cNvSpPr>
            <a:spLocks noChangeShapeType="1"/>
          </p:cNvSpPr>
          <p:nvPr/>
        </p:nvSpPr>
        <p:spPr bwMode="auto">
          <a:xfrm>
            <a:off x="3048000" y="4191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59" name="Line 7"/>
          <p:cNvSpPr>
            <a:spLocks noChangeShapeType="1"/>
          </p:cNvSpPr>
          <p:nvPr/>
        </p:nvSpPr>
        <p:spPr bwMode="auto">
          <a:xfrm>
            <a:off x="4876800" y="4191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0" name="Text Box 8"/>
          <p:cNvSpPr txBox="1">
            <a:spLocks noChangeArrowheads="1"/>
          </p:cNvSpPr>
          <p:nvPr/>
        </p:nvSpPr>
        <p:spPr bwMode="auto">
          <a:xfrm>
            <a:off x="0" y="3962400"/>
            <a:ext cx="6934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10.0 g Al    1 mol Al     2 mol AlCl</a:t>
            </a:r>
            <a:r>
              <a:rPr lang="en-US" altLang="en-US" sz="2400" baseline="-25000">
                <a:solidFill>
                  <a:srgbClr val="000000"/>
                </a:solidFill>
                <a:latin typeface="Arial" panose="020B0604020202020204" pitchFamily="34" charset="0"/>
              </a:rPr>
              <a:t>3     </a:t>
            </a:r>
            <a:r>
              <a:rPr lang="en-US" altLang="en-US" sz="2400" baseline="0">
                <a:solidFill>
                  <a:srgbClr val="000000"/>
                </a:solidFill>
                <a:latin typeface="Arial" panose="020B0604020202020204" pitchFamily="34" charset="0"/>
              </a:rPr>
              <a:t>133.5 g AlCl</a:t>
            </a:r>
            <a:r>
              <a:rPr lang="en-US" altLang="en-US" sz="2400" baseline="-25000">
                <a:solidFill>
                  <a:srgbClr val="000000"/>
                </a:solidFill>
                <a:latin typeface="Arial" panose="020B0604020202020204" pitchFamily="34" charset="0"/>
              </a:rPr>
              <a:t>3</a:t>
            </a:r>
          </a:p>
          <a:p>
            <a:pPr>
              <a:spcBef>
                <a:spcPct val="50000"/>
              </a:spcBef>
              <a:buFontTx/>
              <a:buNone/>
            </a:pPr>
            <a:r>
              <a:rPr lang="en-US" altLang="en-US" sz="2400" baseline="0">
                <a:solidFill>
                  <a:srgbClr val="000000"/>
                </a:solidFill>
                <a:latin typeface="Arial" panose="020B0604020202020204" pitchFamily="34" charset="0"/>
              </a:rPr>
              <a:t>                27.0 g Al      2 mol Al         1 mol AlCl</a:t>
            </a:r>
            <a:r>
              <a:rPr lang="en-US" altLang="en-US" sz="2400" baseline="-250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p:txBody>
      </p:sp>
      <p:sp>
        <p:nvSpPr>
          <p:cNvPr id="49161" name="Text Box 9"/>
          <p:cNvSpPr txBox="1">
            <a:spLocks noChangeArrowheads="1"/>
          </p:cNvSpPr>
          <p:nvPr/>
        </p:nvSpPr>
        <p:spPr bwMode="auto">
          <a:xfrm>
            <a:off x="7010400" y="4191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 49.4g AlCl</a:t>
            </a:r>
            <a:r>
              <a:rPr lang="en-US" altLang="en-US" sz="2400" baseline="-25000">
                <a:solidFill>
                  <a:srgbClr val="000000"/>
                </a:solidFill>
                <a:latin typeface="Arial" panose="020B0604020202020204" pitchFamily="34" charset="0"/>
              </a:rPr>
              <a:t>3 </a:t>
            </a:r>
            <a:endParaRPr lang="en-US" altLang="en-US" sz="2400" baseline="0">
              <a:solidFill>
                <a:srgbClr val="000000"/>
              </a:solidFill>
              <a:latin typeface="Arial" panose="020B0604020202020204" pitchFamily="34" charset="0"/>
            </a:endParaRPr>
          </a:p>
        </p:txBody>
      </p:sp>
      <p:sp>
        <p:nvSpPr>
          <p:cNvPr id="49162" name="Line 10"/>
          <p:cNvSpPr>
            <a:spLocks noChangeShapeType="1"/>
          </p:cNvSpPr>
          <p:nvPr/>
        </p:nvSpPr>
        <p:spPr bwMode="auto">
          <a:xfrm>
            <a:off x="457200" y="5943600"/>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Line 11"/>
          <p:cNvSpPr>
            <a:spLocks noChangeShapeType="1"/>
          </p:cNvSpPr>
          <p:nvPr/>
        </p:nvSpPr>
        <p:spPr bwMode="auto">
          <a:xfrm flipV="1">
            <a:off x="1371600" y="5562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2"/>
          <p:cNvSpPr>
            <a:spLocks noChangeShapeType="1"/>
          </p:cNvSpPr>
          <p:nvPr/>
        </p:nvSpPr>
        <p:spPr bwMode="auto">
          <a:xfrm flipV="1">
            <a:off x="3048000" y="5562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5" name="Line 13"/>
          <p:cNvSpPr>
            <a:spLocks noChangeShapeType="1"/>
          </p:cNvSpPr>
          <p:nvPr/>
        </p:nvSpPr>
        <p:spPr bwMode="auto">
          <a:xfrm flipV="1">
            <a:off x="4800600" y="5562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Text Box 14"/>
          <p:cNvSpPr txBox="1">
            <a:spLocks noChangeArrowheads="1"/>
          </p:cNvSpPr>
          <p:nvPr/>
        </p:nvSpPr>
        <p:spPr bwMode="auto">
          <a:xfrm>
            <a:off x="0" y="5486400"/>
            <a:ext cx="6858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35.0g Cl</a:t>
            </a:r>
            <a:r>
              <a:rPr lang="en-US" altLang="en-US" sz="2400" baseline="-25000">
                <a:solidFill>
                  <a:srgbClr val="000000"/>
                </a:solidFill>
                <a:latin typeface="Arial" panose="020B0604020202020204" pitchFamily="34" charset="0"/>
              </a:rPr>
              <a:t>2 </a:t>
            </a:r>
            <a:r>
              <a:rPr lang="en-US" altLang="en-US" sz="2400" baseline="0">
                <a:solidFill>
                  <a:srgbClr val="000000"/>
                </a:solidFill>
                <a:latin typeface="Arial" panose="020B0604020202020204" pitchFamily="34" charset="0"/>
              </a:rPr>
              <a:t>   1 mol Cl</a:t>
            </a:r>
            <a:r>
              <a:rPr lang="en-US" altLang="en-US" sz="2400" baseline="-25000">
                <a:solidFill>
                  <a:srgbClr val="000000"/>
                </a:solidFill>
                <a:latin typeface="Arial" panose="020B0604020202020204" pitchFamily="34" charset="0"/>
              </a:rPr>
              <a:t>2       </a:t>
            </a:r>
            <a:r>
              <a:rPr lang="en-US" altLang="en-US" sz="2400" baseline="0">
                <a:solidFill>
                  <a:srgbClr val="000000"/>
                </a:solidFill>
                <a:latin typeface="Arial" panose="020B0604020202020204" pitchFamily="34" charset="0"/>
              </a:rPr>
              <a:t>2 mol AlCl</a:t>
            </a:r>
            <a:r>
              <a:rPr lang="en-US" altLang="en-US" sz="2400" baseline="-25000">
                <a:solidFill>
                  <a:srgbClr val="000000"/>
                </a:solidFill>
                <a:latin typeface="Arial" panose="020B0604020202020204" pitchFamily="34" charset="0"/>
              </a:rPr>
              <a:t>3</a:t>
            </a:r>
            <a:r>
              <a:rPr lang="en-US" altLang="en-US" sz="2400" baseline="0">
                <a:solidFill>
                  <a:srgbClr val="000000"/>
                </a:solidFill>
                <a:latin typeface="Arial" panose="020B0604020202020204" pitchFamily="34" charset="0"/>
              </a:rPr>
              <a:t>  133.5 g AlCl</a:t>
            </a:r>
            <a:r>
              <a:rPr lang="en-US" altLang="en-US" sz="2400" baseline="-250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a:p>
            <a:pPr>
              <a:spcBef>
                <a:spcPct val="50000"/>
              </a:spcBef>
              <a:buFontTx/>
              <a:buNone/>
            </a:pPr>
            <a:r>
              <a:rPr lang="en-US" altLang="en-US" sz="2400" baseline="0">
                <a:solidFill>
                  <a:srgbClr val="000000"/>
                </a:solidFill>
                <a:latin typeface="Arial" panose="020B0604020202020204" pitchFamily="34" charset="0"/>
              </a:rPr>
              <a:t>                 71.0 g Cl</a:t>
            </a:r>
            <a:r>
              <a:rPr lang="en-US" altLang="en-US" sz="2400" baseline="-25000">
                <a:solidFill>
                  <a:srgbClr val="000000"/>
                </a:solidFill>
                <a:latin typeface="Arial" panose="020B0604020202020204" pitchFamily="34" charset="0"/>
              </a:rPr>
              <a:t>2 </a:t>
            </a:r>
            <a:r>
              <a:rPr lang="en-US" altLang="en-US" sz="2400" baseline="0">
                <a:solidFill>
                  <a:srgbClr val="000000"/>
                </a:solidFill>
                <a:latin typeface="Arial" panose="020B0604020202020204" pitchFamily="34" charset="0"/>
              </a:rPr>
              <a:t>    3 mol Cl</a:t>
            </a:r>
            <a:r>
              <a:rPr lang="en-US" altLang="en-US" sz="2400" baseline="-25000">
                <a:solidFill>
                  <a:srgbClr val="000000"/>
                </a:solidFill>
                <a:latin typeface="Arial" panose="020B0604020202020204" pitchFamily="34" charset="0"/>
              </a:rPr>
              <a:t>2       </a:t>
            </a:r>
            <a:r>
              <a:rPr lang="en-US" altLang="en-US" sz="2400" baseline="0">
                <a:solidFill>
                  <a:srgbClr val="000000"/>
                </a:solidFill>
                <a:latin typeface="Arial" panose="020B0604020202020204" pitchFamily="34" charset="0"/>
              </a:rPr>
              <a:t>1 mol AlCl</a:t>
            </a:r>
            <a:r>
              <a:rPr lang="en-US" altLang="en-US" sz="2400" baseline="-25000">
                <a:solidFill>
                  <a:srgbClr val="000000"/>
                </a:solidFill>
                <a:latin typeface="Arial" panose="020B0604020202020204" pitchFamily="34" charset="0"/>
              </a:rPr>
              <a:t>3</a:t>
            </a:r>
            <a:endParaRPr lang="en-US" altLang="en-US" sz="2400" baseline="0">
              <a:solidFill>
                <a:srgbClr val="000000"/>
              </a:solidFill>
              <a:latin typeface="Arial" panose="020B0604020202020204" pitchFamily="34" charset="0"/>
            </a:endParaRPr>
          </a:p>
        </p:txBody>
      </p:sp>
      <p:sp>
        <p:nvSpPr>
          <p:cNvPr id="49167" name="Line 15"/>
          <p:cNvSpPr>
            <a:spLocks noChangeShapeType="1"/>
          </p:cNvSpPr>
          <p:nvPr/>
        </p:nvSpPr>
        <p:spPr bwMode="auto">
          <a:xfrm flipV="1">
            <a:off x="762000" y="4114800"/>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6"/>
          <p:cNvSpPr>
            <a:spLocks noChangeShapeType="1"/>
          </p:cNvSpPr>
          <p:nvPr/>
        </p:nvSpPr>
        <p:spPr bwMode="auto">
          <a:xfrm flipV="1">
            <a:off x="2057400" y="46482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7"/>
          <p:cNvSpPr>
            <a:spLocks noChangeShapeType="1"/>
          </p:cNvSpPr>
          <p:nvPr/>
        </p:nvSpPr>
        <p:spPr bwMode="auto">
          <a:xfrm flipV="1">
            <a:off x="1981200" y="4038600"/>
            <a:ext cx="914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8"/>
          <p:cNvSpPr>
            <a:spLocks noChangeShapeType="1"/>
          </p:cNvSpPr>
          <p:nvPr/>
        </p:nvSpPr>
        <p:spPr bwMode="auto">
          <a:xfrm flipV="1">
            <a:off x="3505200" y="4038600"/>
            <a:ext cx="1143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Line 19"/>
          <p:cNvSpPr>
            <a:spLocks noChangeShapeType="1"/>
          </p:cNvSpPr>
          <p:nvPr/>
        </p:nvSpPr>
        <p:spPr bwMode="auto">
          <a:xfrm flipV="1">
            <a:off x="3429000" y="4572000"/>
            <a:ext cx="914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2" name="Line 20"/>
          <p:cNvSpPr>
            <a:spLocks noChangeShapeType="1"/>
          </p:cNvSpPr>
          <p:nvPr/>
        </p:nvSpPr>
        <p:spPr bwMode="auto">
          <a:xfrm flipV="1">
            <a:off x="5181600" y="4648200"/>
            <a:ext cx="1143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3" name="Text Box 21"/>
          <p:cNvSpPr txBox="1">
            <a:spLocks noChangeArrowheads="1"/>
          </p:cNvSpPr>
          <p:nvPr/>
        </p:nvSpPr>
        <p:spPr bwMode="auto">
          <a:xfrm>
            <a:off x="7010400" y="5715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 </a:t>
            </a:r>
            <a:r>
              <a:rPr lang="en-US" altLang="en-US" sz="2400" baseline="0">
                <a:solidFill>
                  <a:srgbClr val="FFFF00"/>
                </a:solidFill>
                <a:latin typeface="Arial" panose="020B0604020202020204" pitchFamily="34" charset="0"/>
              </a:rPr>
              <a:t>43.9g AlCl</a:t>
            </a:r>
            <a:r>
              <a:rPr lang="en-US" altLang="en-US" sz="2400" baseline="-25000">
                <a:solidFill>
                  <a:srgbClr val="FFFF00"/>
                </a:solidFill>
                <a:latin typeface="Arial" panose="020B0604020202020204" pitchFamily="34" charset="0"/>
              </a:rPr>
              <a:t>3</a:t>
            </a:r>
            <a:endParaRPr lang="en-US" altLang="en-US" sz="2400" baseline="0">
              <a:solidFill>
                <a:srgbClr val="FFFF00"/>
              </a:solidFill>
              <a:latin typeface="Arial" panose="020B0604020202020204" pitchFamily="34" charset="0"/>
            </a:endParaRPr>
          </a:p>
        </p:txBody>
      </p:sp>
      <p:sp>
        <p:nvSpPr>
          <p:cNvPr id="49174" name="Line 22"/>
          <p:cNvSpPr>
            <a:spLocks noChangeShapeType="1"/>
          </p:cNvSpPr>
          <p:nvPr/>
        </p:nvSpPr>
        <p:spPr bwMode="auto">
          <a:xfrm flipV="1">
            <a:off x="762000" y="56388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5" name="Line 23"/>
          <p:cNvSpPr>
            <a:spLocks noChangeShapeType="1"/>
          </p:cNvSpPr>
          <p:nvPr/>
        </p:nvSpPr>
        <p:spPr bwMode="auto">
          <a:xfrm flipV="1">
            <a:off x="2209800" y="60960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6" name="Line 24"/>
          <p:cNvSpPr>
            <a:spLocks noChangeShapeType="1"/>
          </p:cNvSpPr>
          <p:nvPr/>
        </p:nvSpPr>
        <p:spPr bwMode="auto">
          <a:xfrm flipV="1">
            <a:off x="1905000" y="56388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7" name="Line 25"/>
          <p:cNvSpPr>
            <a:spLocks noChangeShapeType="1"/>
          </p:cNvSpPr>
          <p:nvPr/>
        </p:nvSpPr>
        <p:spPr bwMode="auto">
          <a:xfrm flipV="1">
            <a:off x="3657600" y="5562600"/>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8" name="Line 26"/>
          <p:cNvSpPr>
            <a:spLocks noChangeShapeType="1"/>
          </p:cNvSpPr>
          <p:nvPr/>
        </p:nvSpPr>
        <p:spPr bwMode="auto">
          <a:xfrm flipV="1">
            <a:off x="3581400" y="6096000"/>
            <a:ext cx="1066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9" name="Line 27"/>
          <p:cNvSpPr>
            <a:spLocks noChangeShapeType="1"/>
          </p:cNvSpPr>
          <p:nvPr/>
        </p:nvSpPr>
        <p:spPr bwMode="auto">
          <a:xfrm flipV="1">
            <a:off x="5181600" y="60960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0" name="Line 28"/>
          <p:cNvSpPr>
            <a:spLocks noChangeShapeType="1"/>
          </p:cNvSpPr>
          <p:nvPr/>
        </p:nvSpPr>
        <p:spPr bwMode="auto">
          <a:xfrm>
            <a:off x="7391400" y="3810000"/>
            <a:ext cx="990600" cy="12954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81" name="Oval 29"/>
          <p:cNvSpPr>
            <a:spLocks noChangeArrowheads="1"/>
          </p:cNvSpPr>
          <p:nvPr/>
        </p:nvSpPr>
        <p:spPr bwMode="auto">
          <a:xfrm>
            <a:off x="7086600" y="3657600"/>
            <a:ext cx="1600200" cy="16002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baseline="0">
              <a:solidFill>
                <a:srgbClr val="000000"/>
              </a:solidFill>
              <a:latin typeface="Arial" panose="020B0604020202020204" pitchFamily="34" charset="0"/>
            </a:endParaRPr>
          </a:p>
        </p:txBody>
      </p:sp>
      <p:sp>
        <p:nvSpPr>
          <p:cNvPr id="49182" name="Text Box 30"/>
          <p:cNvSpPr txBox="1">
            <a:spLocks noChangeArrowheads="1"/>
          </p:cNvSpPr>
          <p:nvPr/>
        </p:nvSpPr>
        <p:spPr bwMode="auto">
          <a:xfrm>
            <a:off x="304800" y="228600"/>
            <a:ext cx="2114550" cy="1190625"/>
          </a:xfrm>
          <a:prstGeom prst="rect">
            <a:avLst/>
          </a:prstGeom>
          <a:solidFill>
            <a:schemeClr val="accent1">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600" b="1" baseline="0">
                <a:solidFill>
                  <a:srgbClr val="FFFF00"/>
                </a:solidFill>
                <a:effectLst>
                  <a:outerShdw blurRad="38100" dist="38100" dir="2700000" algn="tl">
                    <a:srgbClr val="000000"/>
                  </a:outerShdw>
                </a:effectLst>
                <a:latin typeface="Arial" charset="0"/>
              </a:rPr>
              <a:t>Limiting</a:t>
            </a:r>
            <a:br>
              <a:rPr lang="en-US" sz="3600" b="1" baseline="0">
                <a:solidFill>
                  <a:srgbClr val="FFFF00"/>
                </a:solidFill>
                <a:effectLst>
                  <a:outerShdw blurRad="38100" dist="38100" dir="2700000" algn="tl">
                    <a:srgbClr val="000000"/>
                  </a:outerShdw>
                </a:effectLst>
                <a:latin typeface="Arial" charset="0"/>
              </a:rPr>
            </a:br>
            <a:r>
              <a:rPr lang="en-US" sz="3600" b="1" baseline="0">
                <a:solidFill>
                  <a:srgbClr val="FFFF00"/>
                </a:solidFill>
                <a:effectLst>
                  <a:outerShdw blurRad="38100" dist="38100" dir="2700000" algn="tl">
                    <a:srgbClr val="000000"/>
                  </a:outerShdw>
                </a:effectLst>
                <a:latin typeface="Arial" charset="0"/>
              </a:rPr>
              <a:t>Reactant</a:t>
            </a:r>
          </a:p>
        </p:txBody>
      </p:sp>
      <p:sp>
        <p:nvSpPr>
          <p:cNvPr id="49183" name="Line 31"/>
          <p:cNvSpPr>
            <a:spLocks noChangeShapeType="1"/>
          </p:cNvSpPr>
          <p:nvPr/>
        </p:nvSpPr>
        <p:spPr bwMode="auto">
          <a:xfrm>
            <a:off x="1219200" y="4648200"/>
            <a:ext cx="0" cy="990600"/>
          </a:xfrm>
          <a:prstGeom prst="line">
            <a:avLst/>
          </a:prstGeom>
          <a:noFill/>
          <a:ln w="101600">
            <a:solidFill>
              <a:srgbClr val="FFFF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nodeType="clickEffect">
                                  <p:stCondLst>
                                    <p:cond delay="0"/>
                                  </p:stCondLst>
                                  <p:childTnLst>
                                    <p:set>
                                      <p:cBhvr>
                                        <p:cTn id="21" dur="1" fill="hold">
                                          <p:stCondLst>
                                            <p:cond delay="0"/>
                                          </p:stCondLst>
                                        </p:cTn>
                                        <p:tgtEl>
                                          <p:spTgt spid="49156"/>
                                        </p:tgtEl>
                                        <p:attrNameLst>
                                          <p:attrName>style.visibility</p:attrName>
                                        </p:attrNameLst>
                                      </p:cBhvr>
                                      <p:to>
                                        <p:strVal val="visible"/>
                                      </p:to>
                                    </p:set>
                                    <p:anim calcmode="lin" valueType="num">
                                      <p:cBhvr additive="base">
                                        <p:cTn id="22" dur="500" fill="hold"/>
                                        <p:tgtEl>
                                          <p:spTgt spid="49156"/>
                                        </p:tgtEl>
                                        <p:attrNameLst>
                                          <p:attrName>ppt_x</p:attrName>
                                        </p:attrNameLst>
                                      </p:cBhvr>
                                      <p:tavLst>
                                        <p:tav tm="0">
                                          <p:val>
                                            <p:strVal val="#ppt_x"/>
                                          </p:val>
                                        </p:tav>
                                        <p:tav tm="100000">
                                          <p:val>
                                            <p:strVal val="#ppt_x"/>
                                          </p:val>
                                        </p:tav>
                                      </p:tavLst>
                                    </p:anim>
                                    <p:anim calcmode="lin" valueType="num">
                                      <p:cBhvr additive="base">
                                        <p:cTn id="23" dur="500" fill="hold"/>
                                        <p:tgtEl>
                                          <p:spTgt spid="49156"/>
                                        </p:tgtEl>
                                        <p:attrNameLst>
                                          <p:attrName>ppt_y</p:attrName>
                                        </p:attrNameLst>
                                      </p:cBhvr>
                                      <p:tavLst>
                                        <p:tav tm="0">
                                          <p:val>
                                            <p:strVal val="0-#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9159"/>
                                        </p:tgtEl>
                                        <p:attrNameLst>
                                          <p:attrName>style.visibility</p:attrName>
                                        </p:attrNameLst>
                                      </p:cBhvr>
                                      <p:to>
                                        <p:strVal val="visible"/>
                                      </p:to>
                                    </p:set>
                                    <p:anim calcmode="lin" valueType="num">
                                      <p:cBhvr additive="base">
                                        <p:cTn id="26" dur="500" fill="hold"/>
                                        <p:tgtEl>
                                          <p:spTgt spid="49159"/>
                                        </p:tgtEl>
                                        <p:attrNameLst>
                                          <p:attrName>ppt_x</p:attrName>
                                        </p:attrNameLst>
                                      </p:cBhvr>
                                      <p:tavLst>
                                        <p:tav tm="0">
                                          <p:val>
                                            <p:strVal val="1+#ppt_w/2"/>
                                          </p:val>
                                        </p:tav>
                                        <p:tav tm="100000">
                                          <p:val>
                                            <p:strVal val="#ppt_x"/>
                                          </p:val>
                                        </p:tav>
                                      </p:tavLst>
                                    </p:anim>
                                    <p:anim calcmode="lin" valueType="num">
                                      <p:cBhvr additive="base">
                                        <p:cTn id="27" dur="500" fill="hold"/>
                                        <p:tgtEl>
                                          <p:spTgt spid="4915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9158"/>
                                        </p:tgtEl>
                                        <p:attrNameLst>
                                          <p:attrName>style.visibility</p:attrName>
                                        </p:attrNameLst>
                                      </p:cBhvr>
                                      <p:to>
                                        <p:strVal val="visible"/>
                                      </p:to>
                                    </p:set>
                                    <p:anim calcmode="lin" valueType="num">
                                      <p:cBhvr additive="base">
                                        <p:cTn id="30" dur="500" fill="hold"/>
                                        <p:tgtEl>
                                          <p:spTgt spid="49158"/>
                                        </p:tgtEl>
                                        <p:attrNameLst>
                                          <p:attrName>ppt_x</p:attrName>
                                        </p:attrNameLst>
                                      </p:cBhvr>
                                      <p:tavLst>
                                        <p:tav tm="0">
                                          <p:val>
                                            <p:strVal val="#ppt_x"/>
                                          </p:val>
                                        </p:tav>
                                        <p:tav tm="100000">
                                          <p:val>
                                            <p:strVal val="#ppt_x"/>
                                          </p:val>
                                        </p:tav>
                                      </p:tavLst>
                                    </p:anim>
                                    <p:anim calcmode="lin" valueType="num">
                                      <p:cBhvr additive="base">
                                        <p:cTn id="31" dur="500" fill="hold"/>
                                        <p:tgtEl>
                                          <p:spTgt spid="49158"/>
                                        </p:tgtEl>
                                        <p:attrNameLst>
                                          <p:attrName>ppt_y</p:attrName>
                                        </p:attrNameLst>
                                      </p:cBhvr>
                                      <p:tavLst>
                                        <p:tav tm="0">
                                          <p:val>
                                            <p:strVal val="1+#ppt_h/2"/>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9157"/>
                                        </p:tgtEl>
                                        <p:attrNameLst>
                                          <p:attrName>style.visibility</p:attrName>
                                        </p:attrNameLst>
                                      </p:cBhvr>
                                      <p:to>
                                        <p:strVal val="visible"/>
                                      </p:to>
                                    </p:set>
                                    <p:anim calcmode="lin" valueType="num">
                                      <p:cBhvr additive="base">
                                        <p:cTn id="34" dur="500" fill="hold"/>
                                        <p:tgtEl>
                                          <p:spTgt spid="49157"/>
                                        </p:tgtEl>
                                        <p:attrNameLst>
                                          <p:attrName>ppt_x</p:attrName>
                                        </p:attrNameLst>
                                      </p:cBhvr>
                                      <p:tavLst>
                                        <p:tav tm="0">
                                          <p:val>
                                            <p:strVal val="0-#ppt_w/2"/>
                                          </p:val>
                                        </p:tav>
                                        <p:tav tm="100000">
                                          <p:val>
                                            <p:strVal val="#ppt_x"/>
                                          </p:val>
                                        </p:tav>
                                      </p:tavLst>
                                    </p:anim>
                                    <p:anim calcmode="lin" valueType="num">
                                      <p:cBhvr additive="base">
                                        <p:cTn id="35"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9160">
                                            <p:txEl>
                                              <p:pRg st="0" end="0"/>
                                            </p:txEl>
                                          </p:spTgt>
                                        </p:tgtEl>
                                        <p:attrNameLst>
                                          <p:attrName>style.visibility</p:attrName>
                                        </p:attrNameLst>
                                      </p:cBhvr>
                                      <p:to>
                                        <p:strVal val="visible"/>
                                      </p:to>
                                    </p:set>
                                    <p:animEffect transition="in" filter="blinds(horizontal)">
                                      <p:cBhvr>
                                        <p:cTn id="40" dur="500"/>
                                        <p:tgtEl>
                                          <p:spTgt spid="49160">
                                            <p:txEl>
                                              <p:pRg st="0" end="0"/>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49160">
                                            <p:txEl>
                                              <p:pRg st="1" end="1"/>
                                            </p:txEl>
                                          </p:spTgt>
                                        </p:tgtEl>
                                        <p:attrNameLst>
                                          <p:attrName>style.visibility</p:attrName>
                                        </p:attrNameLst>
                                      </p:cBhvr>
                                      <p:to>
                                        <p:strVal val="visible"/>
                                      </p:to>
                                    </p:set>
                                    <p:animEffect transition="in" filter="blinds(horizontal)">
                                      <p:cBhvr>
                                        <p:cTn id="43" dur="500"/>
                                        <p:tgtEl>
                                          <p:spTgt spid="49160">
                                            <p:txEl>
                                              <p:pRg st="1" end="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2" fill="hold" nodeType="clickEffect">
                                  <p:stCondLst>
                                    <p:cond delay="0"/>
                                  </p:stCondLst>
                                  <p:childTnLst>
                                    <p:set>
                                      <p:cBhvr>
                                        <p:cTn id="47" dur="1" fill="hold">
                                          <p:stCondLst>
                                            <p:cond delay="0"/>
                                          </p:stCondLst>
                                        </p:cTn>
                                        <p:tgtEl>
                                          <p:spTgt spid="49172"/>
                                        </p:tgtEl>
                                        <p:attrNameLst>
                                          <p:attrName>style.visibility</p:attrName>
                                        </p:attrNameLst>
                                      </p:cBhvr>
                                      <p:to>
                                        <p:strVal val="visible"/>
                                      </p:to>
                                    </p:set>
                                    <p:anim calcmode="lin" valueType="num">
                                      <p:cBhvr additive="base">
                                        <p:cTn id="48" dur="500" fill="hold"/>
                                        <p:tgtEl>
                                          <p:spTgt spid="49172"/>
                                        </p:tgtEl>
                                        <p:attrNameLst>
                                          <p:attrName>ppt_x</p:attrName>
                                        </p:attrNameLst>
                                      </p:cBhvr>
                                      <p:tavLst>
                                        <p:tav tm="0">
                                          <p:val>
                                            <p:strVal val="0-#ppt_w/2"/>
                                          </p:val>
                                        </p:tav>
                                        <p:tav tm="100000">
                                          <p:val>
                                            <p:strVal val="#ppt_x"/>
                                          </p:val>
                                        </p:tav>
                                      </p:tavLst>
                                    </p:anim>
                                    <p:anim calcmode="lin" valueType="num">
                                      <p:cBhvr additive="base">
                                        <p:cTn id="49" dur="500" fill="hold"/>
                                        <p:tgtEl>
                                          <p:spTgt spid="49172"/>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49171"/>
                                        </p:tgtEl>
                                        <p:attrNameLst>
                                          <p:attrName>style.visibility</p:attrName>
                                        </p:attrNameLst>
                                      </p:cBhvr>
                                      <p:to>
                                        <p:strVal val="visible"/>
                                      </p:to>
                                    </p:set>
                                    <p:anim calcmode="lin" valueType="num">
                                      <p:cBhvr additive="base">
                                        <p:cTn id="52" dur="500" fill="hold"/>
                                        <p:tgtEl>
                                          <p:spTgt spid="49171"/>
                                        </p:tgtEl>
                                        <p:attrNameLst>
                                          <p:attrName>ppt_x</p:attrName>
                                        </p:attrNameLst>
                                      </p:cBhvr>
                                      <p:tavLst>
                                        <p:tav tm="0">
                                          <p:val>
                                            <p:strVal val="0-#ppt_w/2"/>
                                          </p:val>
                                        </p:tav>
                                        <p:tav tm="100000">
                                          <p:val>
                                            <p:strVal val="#ppt_x"/>
                                          </p:val>
                                        </p:tav>
                                      </p:tavLst>
                                    </p:anim>
                                    <p:anim calcmode="lin" valueType="num">
                                      <p:cBhvr additive="base">
                                        <p:cTn id="53" dur="500" fill="hold"/>
                                        <p:tgtEl>
                                          <p:spTgt spid="49171"/>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0"/>
                                  </p:stCondLst>
                                  <p:childTnLst>
                                    <p:set>
                                      <p:cBhvr>
                                        <p:cTn id="55" dur="1" fill="hold">
                                          <p:stCondLst>
                                            <p:cond delay="0"/>
                                          </p:stCondLst>
                                        </p:cTn>
                                        <p:tgtEl>
                                          <p:spTgt spid="49170"/>
                                        </p:tgtEl>
                                        <p:attrNameLst>
                                          <p:attrName>style.visibility</p:attrName>
                                        </p:attrNameLst>
                                      </p:cBhvr>
                                      <p:to>
                                        <p:strVal val="visible"/>
                                      </p:to>
                                    </p:set>
                                    <p:anim calcmode="lin" valueType="num">
                                      <p:cBhvr additive="base">
                                        <p:cTn id="56" dur="500" fill="hold"/>
                                        <p:tgtEl>
                                          <p:spTgt spid="49170"/>
                                        </p:tgtEl>
                                        <p:attrNameLst>
                                          <p:attrName>ppt_x</p:attrName>
                                        </p:attrNameLst>
                                      </p:cBhvr>
                                      <p:tavLst>
                                        <p:tav tm="0">
                                          <p:val>
                                            <p:strVal val="0-#ppt_w/2"/>
                                          </p:val>
                                        </p:tav>
                                        <p:tav tm="100000">
                                          <p:val>
                                            <p:strVal val="#ppt_x"/>
                                          </p:val>
                                        </p:tav>
                                      </p:tavLst>
                                    </p:anim>
                                    <p:anim calcmode="lin" valueType="num">
                                      <p:cBhvr additive="base">
                                        <p:cTn id="57" dur="500" fill="hold"/>
                                        <p:tgtEl>
                                          <p:spTgt spid="49170"/>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0"/>
                                  </p:stCondLst>
                                  <p:childTnLst>
                                    <p:set>
                                      <p:cBhvr>
                                        <p:cTn id="59" dur="1" fill="hold">
                                          <p:stCondLst>
                                            <p:cond delay="0"/>
                                          </p:stCondLst>
                                        </p:cTn>
                                        <p:tgtEl>
                                          <p:spTgt spid="49168"/>
                                        </p:tgtEl>
                                        <p:attrNameLst>
                                          <p:attrName>style.visibility</p:attrName>
                                        </p:attrNameLst>
                                      </p:cBhvr>
                                      <p:to>
                                        <p:strVal val="visible"/>
                                      </p:to>
                                    </p:set>
                                    <p:anim calcmode="lin" valueType="num">
                                      <p:cBhvr additive="base">
                                        <p:cTn id="60" dur="500" fill="hold"/>
                                        <p:tgtEl>
                                          <p:spTgt spid="49168"/>
                                        </p:tgtEl>
                                        <p:attrNameLst>
                                          <p:attrName>ppt_x</p:attrName>
                                        </p:attrNameLst>
                                      </p:cBhvr>
                                      <p:tavLst>
                                        <p:tav tm="0">
                                          <p:val>
                                            <p:strVal val="0-#ppt_w/2"/>
                                          </p:val>
                                        </p:tav>
                                        <p:tav tm="100000">
                                          <p:val>
                                            <p:strVal val="#ppt_x"/>
                                          </p:val>
                                        </p:tav>
                                      </p:tavLst>
                                    </p:anim>
                                    <p:anim calcmode="lin" valueType="num">
                                      <p:cBhvr additive="base">
                                        <p:cTn id="61" dur="500" fill="hold"/>
                                        <p:tgtEl>
                                          <p:spTgt spid="49168"/>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49169"/>
                                        </p:tgtEl>
                                        <p:attrNameLst>
                                          <p:attrName>style.visibility</p:attrName>
                                        </p:attrNameLst>
                                      </p:cBhvr>
                                      <p:to>
                                        <p:strVal val="visible"/>
                                      </p:to>
                                    </p:set>
                                    <p:anim calcmode="lin" valueType="num">
                                      <p:cBhvr additive="base">
                                        <p:cTn id="64" dur="500" fill="hold"/>
                                        <p:tgtEl>
                                          <p:spTgt spid="49169"/>
                                        </p:tgtEl>
                                        <p:attrNameLst>
                                          <p:attrName>ppt_x</p:attrName>
                                        </p:attrNameLst>
                                      </p:cBhvr>
                                      <p:tavLst>
                                        <p:tav tm="0">
                                          <p:val>
                                            <p:strVal val="0-#ppt_w/2"/>
                                          </p:val>
                                        </p:tav>
                                        <p:tav tm="100000">
                                          <p:val>
                                            <p:strVal val="#ppt_x"/>
                                          </p:val>
                                        </p:tav>
                                      </p:tavLst>
                                    </p:anim>
                                    <p:anim calcmode="lin" valueType="num">
                                      <p:cBhvr additive="base">
                                        <p:cTn id="65" dur="500" fill="hold"/>
                                        <p:tgtEl>
                                          <p:spTgt spid="49169"/>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0"/>
                                  </p:stCondLst>
                                  <p:childTnLst>
                                    <p:set>
                                      <p:cBhvr>
                                        <p:cTn id="67" dur="1" fill="hold">
                                          <p:stCondLst>
                                            <p:cond delay="0"/>
                                          </p:stCondLst>
                                        </p:cTn>
                                        <p:tgtEl>
                                          <p:spTgt spid="49167"/>
                                        </p:tgtEl>
                                        <p:attrNameLst>
                                          <p:attrName>style.visibility</p:attrName>
                                        </p:attrNameLst>
                                      </p:cBhvr>
                                      <p:to>
                                        <p:strVal val="visible"/>
                                      </p:to>
                                    </p:set>
                                    <p:anim calcmode="lin" valueType="num">
                                      <p:cBhvr additive="base">
                                        <p:cTn id="68" dur="500" fill="hold"/>
                                        <p:tgtEl>
                                          <p:spTgt spid="49167"/>
                                        </p:tgtEl>
                                        <p:attrNameLst>
                                          <p:attrName>ppt_x</p:attrName>
                                        </p:attrNameLst>
                                      </p:cBhvr>
                                      <p:tavLst>
                                        <p:tav tm="0">
                                          <p:val>
                                            <p:strVal val="0-#ppt_w/2"/>
                                          </p:val>
                                        </p:tav>
                                        <p:tav tm="100000">
                                          <p:val>
                                            <p:strVal val="#ppt_x"/>
                                          </p:val>
                                        </p:tav>
                                      </p:tavLst>
                                    </p:anim>
                                    <p:anim calcmode="lin" valueType="num">
                                      <p:cBhvr additive="base">
                                        <p:cTn id="69" dur="500" fill="hold"/>
                                        <p:tgtEl>
                                          <p:spTgt spid="4916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49161">
                                            <p:txEl>
                                              <p:pRg st="0" end="0"/>
                                            </p:txEl>
                                          </p:spTgt>
                                        </p:tgtEl>
                                        <p:attrNameLst>
                                          <p:attrName>style.visibility</p:attrName>
                                        </p:attrNameLst>
                                      </p:cBhvr>
                                      <p:to>
                                        <p:strVal val="visible"/>
                                      </p:to>
                                    </p:set>
                                    <p:animEffect transition="in" filter="blinds(horizontal)">
                                      <p:cBhvr>
                                        <p:cTn id="74" dur="500"/>
                                        <p:tgtEl>
                                          <p:spTgt spid="49161">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79" dur="500"/>
                                        <p:tgtEl>
                                          <p:spTgt spid="49155">
                                            <p:txEl>
                                              <p:pRg st="4" end="4"/>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49162"/>
                                        </p:tgtEl>
                                        <p:attrNameLst>
                                          <p:attrName>style.visibility</p:attrName>
                                        </p:attrNameLst>
                                      </p:cBhvr>
                                      <p:to>
                                        <p:strVal val="visible"/>
                                      </p:to>
                                    </p:set>
                                    <p:anim calcmode="lin" valueType="num">
                                      <p:cBhvr additive="base">
                                        <p:cTn id="84" dur="500" fill="hold"/>
                                        <p:tgtEl>
                                          <p:spTgt spid="49162"/>
                                        </p:tgtEl>
                                        <p:attrNameLst>
                                          <p:attrName>ppt_x</p:attrName>
                                        </p:attrNameLst>
                                      </p:cBhvr>
                                      <p:tavLst>
                                        <p:tav tm="0">
                                          <p:val>
                                            <p:strVal val="#ppt_x"/>
                                          </p:val>
                                        </p:tav>
                                        <p:tav tm="100000">
                                          <p:val>
                                            <p:strVal val="#ppt_x"/>
                                          </p:val>
                                        </p:tav>
                                      </p:tavLst>
                                    </p:anim>
                                    <p:anim calcmode="lin" valueType="num">
                                      <p:cBhvr additive="base">
                                        <p:cTn id="85" dur="500" fill="hold"/>
                                        <p:tgtEl>
                                          <p:spTgt spid="49162"/>
                                        </p:tgtEl>
                                        <p:attrNameLst>
                                          <p:attrName>ppt_y</p:attrName>
                                        </p:attrNameLst>
                                      </p:cBhvr>
                                      <p:tavLst>
                                        <p:tav tm="0">
                                          <p:val>
                                            <p:strVal val="1+#ppt_h/2"/>
                                          </p:val>
                                        </p:tav>
                                        <p:tav tm="100000">
                                          <p:val>
                                            <p:strVal val="#ppt_y"/>
                                          </p:val>
                                        </p:tav>
                                      </p:tavLst>
                                    </p:anim>
                                  </p:childTnLst>
                                </p:cTn>
                              </p:par>
                              <p:par>
                                <p:cTn id="86" presetID="2" presetClass="entr" presetSubtype="8" fill="hold" nodeType="withEffect">
                                  <p:stCondLst>
                                    <p:cond delay="0"/>
                                  </p:stCondLst>
                                  <p:childTnLst>
                                    <p:set>
                                      <p:cBhvr>
                                        <p:cTn id="87" dur="1" fill="hold">
                                          <p:stCondLst>
                                            <p:cond delay="0"/>
                                          </p:stCondLst>
                                        </p:cTn>
                                        <p:tgtEl>
                                          <p:spTgt spid="49163"/>
                                        </p:tgtEl>
                                        <p:attrNameLst>
                                          <p:attrName>style.visibility</p:attrName>
                                        </p:attrNameLst>
                                      </p:cBhvr>
                                      <p:to>
                                        <p:strVal val="visible"/>
                                      </p:to>
                                    </p:set>
                                    <p:anim calcmode="lin" valueType="num">
                                      <p:cBhvr additive="base">
                                        <p:cTn id="88" dur="500" fill="hold"/>
                                        <p:tgtEl>
                                          <p:spTgt spid="49163"/>
                                        </p:tgtEl>
                                        <p:attrNameLst>
                                          <p:attrName>ppt_x</p:attrName>
                                        </p:attrNameLst>
                                      </p:cBhvr>
                                      <p:tavLst>
                                        <p:tav tm="0">
                                          <p:val>
                                            <p:strVal val="0-#ppt_w/2"/>
                                          </p:val>
                                        </p:tav>
                                        <p:tav tm="100000">
                                          <p:val>
                                            <p:strVal val="#ppt_x"/>
                                          </p:val>
                                        </p:tav>
                                      </p:tavLst>
                                    </p:anim>
                                    <p:anim calcmode="lin" valueType="num">
                                      <p:cBhvr additive="base">
                                        <p:cTn id="89" dur="500" fill="hold"/>
                                        <p:tgtEl>
                                          <p:spTgt spid="49163"/>
                                        </p:tgtEl>
                                        <p:attrNameLst>
                                          <p:attrName>ppt_y</p:attrName>
                                        </p:attrNameLst>
                                      </p:cBhvr>
                                      <p:tavLst>
                                        <p:tav tm="0">
                                          <p:val>
                                            <p:strVal val="#ppt_y"/>
                                          </p:val>
                                        </p:tav>
                                        <p:tav tm="100000">
                                          <p:val>
                                            <p:strVal val="#ppt_y"/>
                                          </p:val>
                                        </p:tav>
                                      </p:tavLst>
                                    </p:anim>
                                  </p:childTnLst>
                                </p:cTn>
                              </p:par>
                              <p:par>
                                <p:cTn id="90" presetID="2" presetClass="entr" presetSubtype="1" fill="hold" nodeType="withEffect">
                                  <p:stCondLst>
                                    <p:cond delay="0"/>
                                  </p:stCondLst>
                                  <p:childTnLst>
                                    <p:set>
                                      <p:cBhvr>
                                        <p:cTn id="91" dur="1" fill="hold">
                                          <p:stCondLst>
                                            <p:cond delay="0"/>
                                          </p:stCondLst>
                                        </p:cTn>
                                        <p:tgtEl>
                                          <p:spTgt spid="49164"/>
                                        </p:tgtEl>
                                        <p:attrNameLst>
                                          <p:attrName>style.visibility</p:attrName>
                                        </p:attrNameLst>
                                      </p:cBhvr>
                                      <p:to>
                                        <p:strVal val="visible"/>
                                      </p:to>
                                    </p:set>
                                    <p:anim calcmode="lin" valueType="num">
                                      <p:cBhvr additive="base">
                                        <p:cTn id="92" dur="500" fill="hold"/>
                                        <p:tgtEl>
                                          <p:spTgt spid="49164"/>
                                        </p:tgtEl>
                                        <p:attrNameLst>
                                          <p:attrName>ppt_x</p:attrName>
                                        </p:attrNameLst>
                                      </p:cBhvr>
                                      <p:tavLst>
                                        <p:tav tm="0">
                                          <p:val>
                                            <p:strVal val="#ppt_x"/>
                                          </p:val>
                                        </p:tav>
                                        <p:tav tm="100000">
                                          <p:val>
                                            <p:strVal val="#ppt_x"/>
                                          </p:val>
                                        </p:tav>
                                      </p:tavLst>
                                    </p:anim>
                                    <p:anim calcmode="lin" valueType="num">
                                      <p:cBhvr additive="base">
                                        <p:cTn id="93" dur="500" fill="hold"/>
                                        <p:tgtEl>
                                          <p:spTgt spid="49164"/>
                                        </p:tgtEl>
                                        <p:attrNameLst>
                                          <p:attrName>ppt_y</p:attrName>
                                        </p:attrNameLst>
                                      </p:cBhvr>
                                      <p:tavLst>
                                        <p:tav tm="0">
                                          <p:val>
                                            <p:strVal val="0-#ppt_h/2"/>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49165"/>
                                        </p:tgtEl>
                                        <p:attrNameLst>
                                          <p:attrName>style.visibility</p:attrName>
                                        </p:attrNameLst>
                                      </p:cBhvr>
                                      <p:to>
                                        <p:strVal val="visible"/>
                                      </p:to>
                                    </p:set>
                                    <p:anim calcmode="lin" valueType="num">
                                      <p:cBhvr additive="base">
                                        <p:cTn id="96" dur="500" fill="hold"/>
                                        <p:tgtEl>
                                          <p:spTgt spid="49165"/>
                                        </p:tgtEl>
                                        <p:attrNameLst>
                                          <p:attrName>ppt_x</p:attrName>
                                        </p:attrNameLst>
                                      </p:cBhvr>
                                      <p:tavLst>
                                        <p:tav tm="0">
                                          <p:val>
                                            <p:strVal val="1+#ppt_w/2"/>
                                          </p:val>
                                        </p:tav>
                                        <p:tav tm="100000">
                                          <p:val>
                                            <p:strVal val="#ppt_x"/>
                                          </p:val>
                                        </p:tav>
                                      </p:tavLst>
                                    </p:anim>
                                    <p:anim calcmode="lin" valueType="num">
                                      <p:cBhvr additive="base">
                                        <p:cTn id="97"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49166">
                                            <p:txEl>
                                              <p:pRg st="0" end="0"/>
                                            </p:txEl>
                                          </p:spTgt>
                                        </p:tgtEl>
                                        <p:attrNameLst>
                                          <p:attrName>style.visibility</p:attrName>
                                        </p:attrNameLst>
                                      </p:cBhvr>
                                      <p:to>
                                        <p:strVal val="visible"/>
                                      </p:to>
                                    </p:set>
                                    <p:animEffect transition="in" filter="blinds(horizontal)">
                                      <p:cBhvr>
                                        <p:cTn id="102" dur="500"/>
                                        <p:tgtEl>
                                          <p:spTgt spid="49166">
                                            <p:txEl>
                                              <p:pRg st="0" end="0"/>
                                            </p:txEl>
                                          </p:spTgt>
                                        </p:tgtEl>
                                      </p:cBhvr>
                                    </p:animEffect>
                                  </p:childTnLst>
                                </p:cTn>
                              </p:par>
                              <p:par>
                                <p:cTn id="103" presetID="3" presetClass="entr" presetSubtype="10" fill="hold" nodeType="withEffect">
                                  <p:stCondLst>
                                    <p:cond delay="0"/>
                                  </p:stCondLst>
                                  <p:childTnLst>
                                    <p:set>
                                      <p:cBhvr>
                                        <p:cTn id="104" dur="1" fill="hold">
                                          <p:stCondLst>
                                            <p:cond delay="0"/>
                                          </p:stCondLst>
                                        </p:cTn>
                                        <p:tgtEl>
                                          <p:spTgt spid="49166">
                                            <p:txEl>
                                              <p:pRg st="1" end="1"/>
                                            </p:txEl>
                                          </p:spTgt>
                                        </p:tgtEl>
                                        <p:attrNameLst>
                                          <p:attrName>style.visibility</p:attrName>
                                        </p:attrNameLst>
                                      </p:cBhvr>
                                      <p:to>
                                        <p:strVal val="visible"/>
                                      </p:to>
                                    </p:set>
                                    <p:animEffect transition="in" filter="blinds(horizontal)">
                                      <p:cBhvr>
                                        <p:cTn id="105" dur="500"/>
                                        <p:tgtEl>
                                          <p:spTgt spid="49166">
                                            <p:txEl>
                                              <p:pRg st="1" end="1"/>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12" fill="hold" nodeType="clickEffect">
                                  <p:stCondLst>
                                    <p:cond delay="0"/>
                                  </p:stCondLst>
                                  <p:childTnLst>
                                    <p:set>
                                      <p:cBhvr>
                                        <p:cTn id="109" dur="1" fill="hold">
                                          <p:stCondLst>
                                            <p:cond delay="0"/>
                                          </p:stCondLst>
                                        </p:cTn>
                                        <p:tgtEl>
                                          <p:spTgt spid="49179"/>
                                        </p:tgtEl>
                                        <p:attrNameLst>
                                          <p:attrName>style.visibility</p:attrName>
                                        </p:attrNameLst>
                                      </p:cBhvr>
                                      <p:to>
                                        <p:strVal val="visible"/>
                                      </p:to>
                                    </p:set>
                                    <p:anim calcmode="lin" valueType="num">
                                      <p:cBhvr additive="base">
                                        <p:cTn id="110" dur="500" fill="hold"/>
                                        <p:tgtEl>
                                          <p:spTgt spid="49179"/>
                                        </p:tgtEl>
                                        <p:attrNameLst>
                                          <p:attrName>ppt_x</p:attrName>
                                        </p:attrNameLst>
                                      </p:cBhvr>
                                      <p:tavLst>
                                        <p:tav tm="0">
                                          <p:val>
                                            <p:strVal val="0-#ppt_w/2"/>
                                          </p:val>
                                        </p:tav>
                                        <p:tav tm="100000">
                                          <p:val>
                                            <p:strVal val="#ppt_x"/>
                                          </p:val>
                                        </p:tav>
                                      </p:tavLst>
                                    </p:anim>
                                    <p:anim calcmode="lin" valueType="num">
                                      <p:cBhvr additive="base">
                                        <p:cTn id="111" dur="500" fill="hold"/>
                                        <p:tgtEl>
                                          <p:spTgt spid="49179"/>
                                        </p:tgtEl>
                                        <p:attrNameLst>
                                          <p:attrName>ppt_y</p:attrName>
                                        </p:attrNameLst>
                                      </p:cBhvr>
                                      <p:tavLst>
                                        <p:tav tm="0">
                                          <p:val>
                                            <p:strVal val="1+#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49178"/>
                                        </p:tgtEl>
                                        <p:attrNameLst>
                                          <p:attrName>style.visibility</p:attrName>
                                        </p:attrNameLst>
                                      </p:cBhvr>
                                      <p:to>
                                        <p:strVal val="visible"/>
                                      </p:to>
                                    </p:set>
                                    <p:anim calcmode="lin" valueType="num">
                                      <p:cBhvr additive="base">
                                        <p:cTn id="114" dur="500" fill="hold"/>
                                        <p:tgtEl>
                                          <p:spTgt spid="49178"/>
                                        </p:tgtEl>
                                        <p:attrNameLst>
                                          <p:attrName>ppt_x</p:attrName>
                                        </p:attrNameLst>
                                      </p:cBhvr>
                                      <p:tavLst>
                                        <p:tav tm="0">
                                          <p:val>
                                            <p:strVal val="0-#ppt_w/2"/>
                                          </p:val>
                                        </p:tav>
                                        <p:tav tm="100000">
                                          <p:val>
                                            <p:strVal val="#ppt_x"/>
                                          </p:val>
                                        </p:tav>
                                      </p:tavLst>
                                    </p:anim>
                                    <p:anim calcmode="lin" valueType="num">
                                      <p:cBhvr additive="base">
                                        <p:cTn id="115" dur="500" fill="hold"/>
                                        <p:tgtEl>
                                          <p:spTgt spid="49178"/>
                                        </p:tgtEl>
                                        <p:attrNameLst>
                                          <p:attrName>ppt_y</p:attrName>
                                        </p:attrNameLst>
                                      </p:cBhvr>
                                      <p:tavLst>
                                        <p:tav tm="0">
                                          <p:val>
                                            <p:strVal val="1+#ppt_h/2"/>
                                          </p:val>
                                        </p:tav>
                                        <p:tav tm="100000">
                                          <p:val>
                                            <p:strVal val="#ppt_y"/>
                                          </p:val>
                                        </p:tav>
                                      </p:tavLst>
                                    </p:anim>
                                  </p:childTnLst>
                                </p:cTn>
                              </p:par>
                              <p:par>
                                <p:cTn id="116" presetID="2" presetClass="entr" presetSubtype="12" fill="hold" nodeType="withEffect">
                                  <p:stCondLst>
                                    <p:cond delay="0"/>
                                  </p:stCondLst>
                                  <p:childTnLst>
                                    <p:set>
                                      <p:cBhvr>
                                        <p:cTn id="117" dur="1" fill="hold">
                                          <p:stCondLst>
                                            <p:cond delay="0"/>
                                          </p:stCondLst>
                                        </p:cTn>
                                        <p:tgtEl>
                                          <p:spTgt spid="49177"/>
                                        </p:tgtEl>
                                        <p:attrNameLst>
                                          <p:attrName>style.visibility</p:attrName>
                                        </p:attrNameLst>
                                      </p:cBhvr>
                                      <p:to>
                                        <p:strVal val="visible"/>
                                      </p:to>
                                    </p:set>
                                    <p:anim calcmode="lin" valueType="num">
                                      <p:cBhvr additive="base">
                                        <p:cTn id="118" dur="500" fill="hold"/>
                                        <p:tgtEl>
                                          <p:spTgt spid="49177"/>
                                        </p:tgtEl>
                                        <p:attrNameLst>
                                          <p:attrName>ppt_x</p:attrName>
                                        </p:attrNameLst>
                                      </p:cBhvr>
                                      <p:tavLst>
                                        <p:tav tm="0">
                                          <p:val>
                                            <p:strVal val="0-#ppt_w/2"/>
                                          </p:val>
                                        </p:tav>
                                        <p:tav tm="100000">
                                          <p:val>
                                            <p:strVal val="#ppt_x"/>
                                          </p:val>
                                        </p:tav>
                                      </p:tavLst>
                                    </p:anim>
                                    <p:anim calcmode="lin" valueType="num">
                                      <p:cBhvr additive="base">
                                        <p:cTn id="119" dur="500" fill="hold"/>
                                        <p:tgtEl>
                                          <p:spTgt spid="49177"/>
                                        </p:tgtEl>
                                        <p:attrNameLst>
                                          <p:attrName>ppt_y</p:attrName>
                                        </p:attrNameLst>
                                      </p:cBhvr>
                                      <p:tavLst>
                                        <p:tav tm="0">
                                          <p:val>
                                            <p:strVal val="1+#ppt_h/2"/>
                                          </p:val>
                                        </p:tav>
                                        <p:tav tm="100000">
                                          <p:val>
                                            <p:strVal val="#ppt_y"/>
                                          </p:val>
                                        </p:tav>
                                      </p:tavLst>
                                    </p:anim>
                                  </p:childTnLst>
                                </p:cTn>
                              </p:par>
                              <p:par>
                                <p:cTn id="120" presetID="2" presetClass="entr" presetSubtype="12" fill="hold" nodeType="withEffect">
                                  <p:stCondLst>
                                    <p:cond delay="0"/>
                                  </p:stCondLst>
                                  <p:childTnLst>
                                    <p:set>
                                      <p:cBhvr>
                                        <p:cTn id="121" dur="1" fill="hold">
                                          <p:stCondLst>
                                            <p:cond delay="0"/>
                                          </p:stCondLst>
                                        </p:cTn>
                                        <p:tgtEl>
                                          <p:spTgt spid="49175"/>
                                        </p:tgtEl>
                                        <p:attrNameLst>
                                          <p:attrName>style.visibility</p:attrName>
                                        </p:attrNameLst>
                                      </p:cBhvr>
                                      <p:to>
                                        <p:strVal val="visible"/>
                                      </p:to>
                                    </p:set>
                                    <p:anim calcmode="lin" valueType="num">
                                      <p:cBhvr additive="base">
                                        <p:cTn id="122" dur="500" fill="hold"/>
                                        <p:tgtEl>
                                          <p:spTgt spid="49175"/>
                                        </p:tgtEl>
                                        <p:attrNameLst>
                                          <p:attrName>ppt_x</p:attrName>
                                        </p:attrNameLst>
                                      </p:cBhvr>
                                      <p:tavLst>
                                        <p:tav tm="0">
                                          <p:val>
                                            <p:strVal val="0-#ppt_w/2"/>
                                          </p:val>
                                        </p:tav>
                                        <p:tav tm="100000">
                                          <p:val>
                                            <p:strVal val="#ppt_x"/>
                                          </p:val>
                                        </p:tav>
                                      </p:tavLst>
                                    </p:anim>
                                    <p:anim calcmode="lin" valueType="num">
                                      <p:cBhvr additive="base">
                                        <p:cTn id="123" dur="500" fill="hold"/>
                                        <p:tgtEl>
                                          <p:spTgt spid="49175"/>
                                        </p:tgtEl>
                                        <p:attrNameLst>
                                          <p:attrName>ppt_y</p:attrName>
                                        </p:attrNameLst>
                                      </p:cBhvr>
                                      <p:tavLst>
                                        <p:tav tm="0">
                                          <p:val>
                                            <p:strVal val="1+#ppt_h/2"/>
                                          </p:val>
                                        </p:tav>
                                        <p:tav tm="100000">
                                          <p:val>
                                            <p:strVal val="#ppt_y"/>
                                          </p:val>
                                        </p:tav>
                                      </p:tavLst>
                                    </p:anim>
                                  </p:childTnLst>
                                </p:cTn>
                              </p:par>
                              <p:par>
                                <p:cTn id="124" presetID="2" presetClass="entr" presetSubtype="12" fill="hold" nodeType="withEffect">
                                  <p:stCondLst>
                                    <p:cond delay="0"/>
                                  </p:stCondLst>
                                  <p:childTnLst>
                                    <p:set>
                                      <p:cBhvr>
                                        <p:cTn id="125" dur="1" fill="hold">
                                          <p:stCondLst>
                                            <p:cond delay="0"/>
                                          </p:stCondLst>
                                        </p:cTn>
                                        <p:tgtEl>
                                          <p:spTgt spid="49176"/>
                                        </p:tgtEl>
                                        <p:attrNameLst>
                                          <p:attrName>style.visibility</p:attrName>
                                        </p:attrNameLst>
                                      </p:cBhvr>
                                      <p:to>
                                        <p:strVal val="visible"/>
                                      </p:to>
                                    </p:set>
                                    <p:anim calcmode="lin" valueType="num">
                                      <p:cBhvr additive="base">
                                        <p:cTn id="126" dur="500" fill="hold"/>
                                        <p:tgtEl>
                                          <p:spTgt spid="49176"/>
                                        </p:tgtEl>
                                        <p:attrNameLst>
                                          <p:attrName>ppt_x</p:attrName>
                                        </p:attrNameLst>
                                      </p:cBhvr>
                                      <p:tavLst>
                                        <p:tav tm="0">
                                          <p:val>
                                            <p:strVal val="0-#ppt_w/2"/>
                                          </p:val>
                                        </p:tav>
                                        <p:tav tm="100000">
                                          <p:val>
                                            <p:strVal val="#ppt_x"/>
                                          </p:val>
                                        </p:tav>
                                      </p:tavLst>
                                    </p:anim>
                                    <p:anim calcmode="lin" valueType="num">
                                      <p:cBhvr additive="base">
                                        <p:cTn id="127" dur="500" fill="hold"/>
                                        <p:tgtEl>
                                          <p:spTgt spid="49176"/>
                                        </p:tgtEl>
                                        <p:attrNameLst>
                                          <p:attrName>ppt_y</p:attrName>
                                        </p:attrNameLst>
                                      </p:cBhvr>
                                      <p:tavLst>
                                        <p:tav tm="0">
                                          <p:val>
                                            <p:strVal val="1+#ppt_h/2"/>
                                          </p:val>
                                        </p:tav>
                                        <p:tav tm="100000">
                                          <p:val>
                                            <p:strVal val="#ppt_y"/>
                                          </p:val>
                                        </p:tav>
                                      </p:tavLst>
                                    </p:anim>
                                  </p:childTnLst>
                                </p:cTn>
                              </p:par>
                              <p:par>
                                <p:cTn id="128" presetID="2" presetClass="entr" presetSubtype="12" fill="hold" nodeType="withEffect">
                                  <p:stCondLst>
                                    <p:cond delay="0"/>
                                  </p:stCondLst>
                                  <p:childTnLst>
                                    <p:set>
                                      <p:cBhvr>
                                        <p:cTn id="129" dur="1" fill="hold">
                                          <p:stCondLst>
                                            <p:cond delay="0"/>
                                          </p:stCondLst>
                                        </p:cTn>
                                        <p:tgtEl>
                                          <p:spTgt spid="49174"/>
                                        </p:tgtEl>
                                        <p:attrNameLst>
                                          <p:attrName>style.visibility</p:attrName>
                                        </p:attrNameLst>
                                      </p:cBhvr>
                                      <p:to>
                                        <p:strVal val="visible"/>
                                      </p:to>
                                    </p:set>
                                    <p:anim calcmode="lin" valueType="num">
                                      <p:cBhvr additive="base">
                                        <p:cTn id="130" dur="500" fill="hold"/>
                                        <p:tgtEl>
                                          <p:spTgt spid="49174"/>
                                        </p:tgtEl>
                                        <p:attrNameLst>
                                          <p:attrName>ppt_x</p:attrName>
                                        </p:attrNameLst>
                                      </p:cBhvr>
                                      <p:tavLst>
                                        <p:tav tm="0">
                                          <p:val>
                                            <p:strVal val="0-#ppt_w/2"/>
                                          </p:val>
                                        </p:tav>
                                        <p:tav tm="100000">
                                          <p:val>
                                            <p:strVal val="#ppt_x"/>
                                          </p:val>
                                        </p:tav>
                                      </p:tavLst>
                                    </p:anim>
                                    <p:anim calcmode="lin" valueType="num">
                                      <p:cBhvr additive="base">
                                        <p:cTn id="131" dur="500" fill="hold"/>
                                        <p:tgtEl>
                                          <p:spTgt spid="49174"/>
                                        </p:tgtEl>
                                        <p:attrNameLst>
                                          <p:attrName>ppt_y</p:attrName>
                                        </p:attrNameLst>
                                      </p:cBhvr>
                                      <p:tavLst>
                                        <p:tav tm="0">
                                          <p:val>
                                            <p:strVal val="1+#ppt_h/2"/>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nodeType="clickEffect">
                                  <p:stCondLst>
                                    <p:cond delay="0"/>
                                  </p:stCondLst>
                                  <p:childTnLst>
                                    <p:set>
                                      <p:cBhvr>
                                        <p:cTn id="135" dur="1" fill="hold">
                                          <p:stCondLst>
                                            <p:cond delay="0"/>
                                          </p:stCondLst>
                                        </p:cTn>
                                        <p:tgtEl>
                                          <p:spTgt spid="49173">
                                            <p:txEl>
                                              <p:pRg st="0" end="0"/>
                                            </p:txEl>
                                          </p:spTgt>
                                        </p:tgtEl>
                                        <p:attrNameLst>
                                          <p:attrName>style.visibility</p:attrName>
                                        </p:attrNameLst>
                                      </p:cBhvr>
                                      <p:to>
                                        <p:strVal val="visible"/>
                                      </p:to>
                                    </p:set>
                                    <p:animEffect transition="in" filter="blinds(horizontal)">
                                      <p:cBhvr>
                                        <p:cTn id="136" dur="500"/>
                                        <p:tgtEl>
                                          <p:spTgt spid="49173">
                                            <p:txEl>
                                              <p:pRg st="0" end="0"/>
                                            </p:txEl>
                                          </p:spTgt>
                                        </p:tgtEl>
                                      </p:cBhvr>
                                    </p:animEffect>
                                  </p:childTnLst>
                                </p:cTn>
                              </p:par>
                            </p:childTnLst>
                          </p:cTn>
                        </p:par>
                        <p:par>
                          <p:cTn id="137" fill="hold" nodeType="afterGroup">
                            <p:stCondLst>
                              <p:cond delay="500"/>
                            </p:stCondLst>
                            <p:childTnLst>
                              <p:par>
                                <p:cTn id="138" presetID="35" presetClass="emph" presetSubtype="0" repeatCount="5000" fill="hold" grpId="0" nodeType="afterEffect">
                                  <p:stCondLst>
                                    <p:cond delay="1500"/>
                                  </p:stCondLst>
                                  <p:childTnLst>
                                    <p:anim calcmode="discrete" valueType="str">
                                      <p:cBhvr>
                                        <p:cTn id="139" dur="500" fill="hold"/>
                                        <p:tgtEl>
                                          <p:spTgt spid="49173">
                                            <p:txEl>
                                              <p:pRg st="0" end="0"/>
                                            </p:txEl>
                                          </p:spTgt>
                                        </p:tgtEl>
                                        <p:attrNameLst>
                                          <p:attrName>style.visibility</p:attrName>
                                        </p:attrNameLst>
                                      </p:cBhvr>
                                      <p:tavLst>
                                        <p:tav tm="0">
                                          <p:val>
                                            <p:strVal val="hidden"/>
                                          </p:val>
                                        </p:tav>
                                        <p:tav tm="50000">
                                          <p:val>
                                            <p:strVal val="visible"/>
                                          </p:val>
                                        </p:tav>
                                      </p:tavLst>
                                    </p:anim>
                                  </p:childTnLst>
                                </p:cTn>
                              </p:par>
                            </p:childTnLst>
                          </p:cTn>
                        </p:par>
                        <p:par>
                          <p:cTn id="140" fill="hold" nodeType="afterGroup">
                            <p:stCondLst>
                              <p:cond delay="4500"/>
                            </p:stCondLst>
                            <p:childTnLst>
                              <p:par>
                                <p:cTn id="141" presetID="22" presetClass="entr" presetSubtype="8" fill="hold" grpId="0" nodeType="afterEffect">
                                  <p:stCondLst>
                                    <p:cond delay="1500"/>
                                  </p:stCondLst>
                                  <p:childTnLst>
                                    <p:set>
                                      <p:cBhvr>
                                        <p:cTn id="142" dur="1" fill="hold">
                                          <p:stCondLst>
                                            <p:cond delay="0"/>
                                          </p:stCondLst>
                                        </p:cTn>
                                        <p:tgtEl>
                                          <p:spTgt spid="49181"/>
                                        </p:tgtEl>
                                        <p:attrNameLst>
                                          <p:attrName>style.visibility</p:attrName>
                                        </p:attrNameLst>
                                      </p:cBhvr>
                                      <p:to>
                                        <p:strVal val="visible"/>
                                      </p:to>
                                    </p:set>
                                    <p:animEffect transition="in" filter="wipe(left)">
                                      <p:cBhvr>
                                        <p:cTn id="143" dur="500"/>
                                        <p:tgtEl>
                                          <p:spTgt spid="49181"/>
                                        </p:tgtEl>
                                      </p:cBhvr>
                                    </p:animEffect>
                                  </p:childTnLst>
                                </p:cTn>
                              </p:par>
                            </p:childTnLst>
                          </p:cTn>
                        </p:par>
                        <p:par>
                          <p:cTn id="144" fill="hold" nodeType="afterGroup">
                            <p:stCondLst>
                              <p:cond delay="6500"/>
                            </p:stCondLst>
                            <p:childTnLst>
                              <p:par>
                                <p:cTn id="145" presetID="22" presetClass="entr" presetSubtype="1" fill="hold" nodeType="afterEffect">
                                  <p:stCondLst>
                                    <p:cond delay="500"/>
                                  </p:stCondLst>
                                  <p:childTnLst>
                                    <p:set>
                                      <p:cBhvr>
                                        <p:cTn id="146" dur="1" fill="hold">
                                          <p:stCondLst>
                                            <p:cond delay="0"/>
                                          </p:stCondLst>
                                        </p:cTn>
                                        <p:tgtEl>
                                          <p:spTgt spid="49180"/>
                                        </p:tgtEl>
                                        <p:attrNameLst>
                                          <p:attrName>style.visibility</p:attrName>
                                        </p:attrNameLst>
                                      </p:cBhvr>
                                      <p:to>
                                        <p:strVal val="visible"/>
                                      </p:to>
                                    </p:set>
                                    <p:animEffect transition="in" filter="wipe(up)">
                                      <p:cBhvr>
                                        <p:cTn id="147" dur="500"/>
                                        <p:tgtEl>
                                          <p:spTgt spid="49180"/>
                                        </p:tgtEl>
                                      </p:cBhvr>
                                    </p:animEffect>
                                  </p:childTnLst>
                                </p:cTn>
                              </p:par>
                            </p:childTnLst>
                          </p:cTn>
                        </p:par>
                        <p:par>
                          <p:cTn id="148" fill="hold" nodeType="afterGroup">
                            <p:stCondLst>
                              <p:cond delay="7500"/>
                            </p:stCondLst>
                            <p:childTnLst>
                              <p:par>
                                <p:cTn id="149" presetID="1" presetClass="entr" presetSubtype="0" fill="hold" grpId="1" nodeType="afterEffect">
                                  <p:stCondLst>
                                    <p:cond delay="3000"/>
                                  </p:stCondLst>
                                  <p:childTnLst>
                                    <p:set>
                                      <p:cBhvr>
                                        <p:cTn id="150" dur="1" fill="hold">
                                          <p:stCondLst>
                                            <p:cond delay="0"/>
                                          </p:stCondLst>
                                        </p:cTn>
                                        <p:tgtEl>
                                          <p:spTgt spid="49182"/>
                                        </p:tgtEl>
                                        <p:attrNameLst>
                                          <p:attrName>style.visibility</p:attrName>
                                        </p:attrNameLst>
                                      </p:cBhvr>
                                      <p:to>
                                        <p:strVal val="visible"/>
                                      </p:to>
                                    </p:set>
                                  </p:childTnLst>
                                </p:cTn>
                              </p:par>
                            </p:childTnLst>
                          </p:cTn>
                        </p:par>
                        <p:par>
                          <p:cTn id="151" fill="hold" nodeType="afterGroup">
                            <p:stCondLst>
                              <p:cond delay="10500"/>
                            </p:stCondLst>
                            <p:childTnLst>
                              <p:par>
                                <p:cTn id="152" presetID="42" presetClass="path" presetSubtype="0" accel="50000" decel="50000" fill="hold" grpId="0" nodeType="afterEffect">
                                  <p:stCondLst>
                                    <p:cond delay="500"/>
                                  </p:stCondLst>
                                  <p:childTnLst>
                                    <p:animMotion origin="layout" path="M -0.00729 0.21319 L -0.00729 0.46875 " pathEditMode="relative" rAng="0" ptsTypes="AA">
                                      <p:cBhvr>
                                        <p:cTn id="153" dur="2000" fill="hold"/>
                                        <p:tgtEl>
                                          <p:spTgt spid="49182"/>
                                        </p:tgtEl>
                                        <p:attrNameLst>
                                          <p:attrName>ppt_x</p:attrName>
                                          <p:attrName>ppt_y</p:attrName>
                                        </p:attrNameLst>
                                      </p:cBhvr>
                                      <p:rCtr x="0" y="12778"/>
                                    </p:animMotion>
                                  </p:childTnLst>
                                </p:cTn>
                              </p:par>
                            </p:childTnLst>
                          </p:cTn>
                        </p:par>
                        <p:par>
                          <p:cTn id="154" fill="hold" nodeType="afterGroup">
                            <p:stCondLst>
                              <p:cond delay="13000"/>
                            </p:stCondLst>
                            <p:childTnLst>
                              <p:par>
                                <p:cTn id="155" presetID="22" presetClass="entr" presetSubtype="1" fill="hold" nodeType="afterEffect">
                                  <p:stCondLst>
                                    <p:cond delay="0"/>
                                  </p:stCondLst>
                                  <p:childTnLst>
                                    <p:set>
                                      <p:cBhvr>
                                        <p:cTn id="156" dur="1" fill="hold">
                                          <p:stCondLst>
                                            <p:cond delay="0"/>
                                          </p:stCondLst>
                                        </p:cTn>
                                        <p:tgtEl>
                                          <p:spTgt spid="49183"/>
                                        </p:tgtEl>
                                        <p:attrNameLst>
                                          <p:attrName>style.visibility</p:attrName>
                                        </p:attrNameLst>
                                      </p:cBhvr>
                                      <p:to>
                                        <p:strVal val="visible"/>
                                      </p:to>
                                    </p:set>
                                    <p:animEffect transition="in" filter="wipe(up)">
                                      <p:cBhvr>
                                        <p:cTn id="157" dur="500"/>
                                        <p:tgtEl>
                                          <p:spTgt spid="49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3" grpId="0" build="allAtOnce"/>
      <p:bldP spid="49181" grpId="0" animBg="1"/>
      <p:bldP spid="49182" grpId="0" animBg="1"/>
      <p:bldP spid="49182"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smtClean="0"/>
              <a:t>Solving for Multiple Products</a:t>
            </a:r>
          </a:p>
        </p:txBody>
      </p:sp>
      <p:sp>
        <p:nvSpPr>
          <p:cNvPr id="118787" name="Text Box 4"/>
          <p:cNvSpPr>
            <a:spLocks noGrp="1" noChangeArrowheads="1"/>
          </p:cNvSpPr>
          <p:nvPr>
            <p:ph type="body" idx="1"/>
          </p:nvPr>
        </p:nvSpPr>
        <p:spPr>
          <a:noFill/>
        </p:spPr>
        <p:txBody>
          <a:bodyPr/>
          <a:lstStyle/>
          <a:p>
            <a:pPr>
              <a:spcBef>
                <a:spcPct val="50000"/>
              </a:spcBef>
              <a:buFontTx/>
              <a:buNone/>
            </a:pPr>
            <a:r>
              <a:rPr lang="en-US" altLang="en-US" smtClean="0"/>
              <a:t>Once you determine the LR, you should only start with it!</a:t>
            </a:r>
          </a:p>
          <a:p>
            <a:pPr>
              <a:spcBef>
                <a:spcPct val="50000"/>
              </a:spcBef>
              <a:buFontTx/>
              <a:buNone/>
            </a:pPr>
            <a:r>
              <a:rPr lang="en-US" altLang="en-US" smtClean="0"/>
              <a:t>A + B </a:t>
            </a:r>
            <a:r>
              <a:rPr lang="en-US" altLang="en-US" smtClean="0">
                <a:sym typeface="Wingdings" panose="05000000000000000000" pitchFamily="2" charset="2"/>
              </a:rPr>
              <a:t>  X + Y + Z</a:t>
            </a:r>
          </a:p>
          <a:p>
            <a:pPr>
              <a:spcBef>
                <a:spcPct val="50000"/>
              </a:spcBef>
              <a:buFontTx/>
              <a:buNone/>
            </a:pPr>
            <a:r>
              <a:rPr lang="en-US" altLang="en-US" smtClean="0">
                <a:sym typeface="Wingdings" panose="05000000000000000000" pitchFamily="2" charset="2"/>
              </a:rPr>
              <a:t>A  X</a:t>
            </a:r>
          </a:p>
          <a:p>
            <a:pPr>
              <a:spcBef>
                <a:spcPct val="50000"/>
              </a:spcBef>
              <a:buFontTx/>
              <a:buNone/>
            </a:pPr>
            <a:r>
              <a:rPr lang="en-US" altLang="en-US" smtClean="0">
                <a:sym typeface="Wingdings" panose="05000000000000000000" pitchFamily="2" charset="2"/>
              </a:rPr>
              <a:t>B  X</a:t>
            </a:r>
            <a:endParaRPr lang="en-US" altLang="en-US" smtClean="0"/>
          </a:p>
        </p:txBody>
      </p:sp>
      <p:sp>
        <p:nvSpPr>
          <p:cNvPr id="118788" name="Text Box 5"/>
          <p:cNvSpPr txBox="1">
            <a:spLocks noChangeArrowheads="1"/>
          </p:cNvSpPr>
          <p:nvPr/>
        </p:nvSpPr>
        <p:spPr bwMode="auto">
          <a:xfrm>
            <a:off x="3429000" y="4191000"/>
            <a:ext cx="2286000" cy="83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Let’s say B is the LR!</a:t>
            </a:r>
          </a:p>
        </p:txBody>
      </p:sp>
      <p:sp>
        <p:nvSpPr>
          <p:cNvPr id="118789" name="Text Box 6"/>
          <p:cNvSpPr txBox="1">
            <a:spLocks noChangeArrowheads="1"/>
          </p:cNvSpPr>
          <p:nvPr/>
        </p:nvSpPr>
        <p:spPr bwMode="auto">
          <a:xfrm>
            <a:off x="6172200" y="3581400"/>
            <a:ext cx="243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To find Y and Z</a:t>
            </a:r>
          </a:p>
          <a:p>
            <a:pPr>
              <a:spcBef>
                <a:spcPct val="50000"/>
              </a:spcBef>
              <a:buFontTx/>
              <a:buNone/>
            </a:pPr>
            <a:r>
              <a:rPr lang="en-US" altLang="en-US" sz="2400" baseline="0">
                <a:solidFill>
                  <a:srgbClr val="000000"/>
                </a:solidFill>
                <a:latin typeface="Arial" panose="020B0604020202020204" pitchFamily="34" charset="0"/>
              </a:rPr>
              <a:t>B </a:t>
            </a:r>
            <a:r>
              <a:rPr lang="en-US" altLang="en-US" sz="2400" baseline="0">
                <a:solidFill>
                  <a:srgbClr val="000000"/>
                </a:solidFill>
                <a:latin typeface="Arial" panose="020B0604020202020204" pitchFamily="34" charset="0"/>
                <a:sym typeface="Wingdings" panose="05000000000000000000" pitchFamily="2" charset="2"/>
              </a:rPr>
              <a:t> Y</a:t>
            </a:r>
          </a:p>
          <a:p>
            <a:pPr>
              <a:spcBef>
                <a:spcPct val="50000"/>
              </a:spcBef>
              <a:buFontTx/>
              <a:buNone/>
            </a:pPr>
            <a:r>
              <a:rPr lang="en-US" altLang="en-US" sz="2400" baseline="0">
                <a:solidFill>
                  <a:srgbClr val="000000"/>
                </a:solidFill>
                <a:latin typeface="Arial" panose="020B0604020202020204" pitchFamily="34" charset="0"/>
                <a:sym typeface="Wingdings" panose="05000000000000000000" pitchFamily="2" charset="2"/>
              </a:rPr>
              <a:t>B  Z</a:t>
            </a:r>
            <a:endParaRPr lang="en-US" altLang="en-US" sz="2400" baseline="0">
              <a:solidFill>
                <a:srgbClr val="000000"/>
              </a:solidFill>
              <a:latin typeface="Arial" panose="020B0604020202020204" pitchFamily="34" charset="0"/>
            </a:endParaRPr>
          </a:p>
        </p:txBody>
      </p:sp>
      <p:sp>
        <p:nvSpPr>
          <p:cNvPr id="118790" name="Text Box 7"/>
          <p:cNvSpPr txBox="1">
            <a:spLocks noChangeArrowheads="1"/>
          </p:cNvSpPr>
          <p:nvPr/>
        </p:nvSpPr>
        <p:spPr bwMode="auto">
          <a:xfrm>
            <a:off x="1295400" y="5257800"/>
            <a:ext cx="6553200" cy="1379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aseline="0">
                <a:solidFill>
                  <a:srgbClr val="000000"/>
                </a:solidFill>
                <a:latin typeface="Arial" panose="020B0604020202020204" pitchFamily="34" charset="0"/>
              </a:rPr>
              <a:t>There is no need to use A to find Y and Z</a:t>
            </a:r>
          </a:p>
          <a:p>
            <a:pPr>
              <a:spcBef>
                <a:spcPct val="50000"/>
              </a:spcBef>
              <a:buFontTx/>
              <a:buNone/>
            </a:pPr>
            <a:r>
              <a:rPr lang="en-US" altLang="en-US" sz="2400" baseline="0">
                <a:solidFill>
                  <a:srgbClr val="000000"/>
                </a:solidFill>
                <a:latin typeface="Arial" panose="020B0604020202020204" pitchFamily="34" charset="0"/>
              </a:rPr>
              <a:t>It will give you the wrong answer – a lot of extra work for nothing</a:t>
            </a:r>
          </a:p>
        </p:txBody>
      </p:sp>
      <p:sp>
        <p:nvSpPr>
          <p:cNvPr id="118791" name="Line 8"/>
          <p:cNvSpPr>
            <a:spLocks noChangeShapeType="1"/>
          </p:cNvSpPr>
          <p:nvPr/>
        </p:nvSpPr>
        <p:spPr bwMode="auto">
          <a:xfrm>
            <a:off x="5715000" y="4572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92" name="Line 9"/>
          <p:cNvSpPr>
            <a:spLocks noChangeShapeType="1"/>
          </p:cNvSpPr>
          <p:nvPr/>
        </p:nvSpPr>
        <p:spPr bwMode="auto">
          <a:xfrm>
            <a:off x="2895600" y="4572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smtClean="0"/>
              <a:t>Method 2</a:t>
            </a:r>
          </a:p>
        </p:txBody>
      </p:sp>
      <p:sp>
        <p:nvSpPr>
          <p:cNvPr id="119811" name="Rectangle 3"/>
          <p:cNvSpPr>
            <a:spLocks noGrp="1" noChangeArrowheads="1"/>
          </p:cNvSpPr>
          <p:nvPr>
            <p:ph type="body" idx="1"/>
          </p:nvPr>
        </p:nvSpPr>
        <p:spPr/>
        <p:txBody>
          <a:bodyPr/>
          <a:lstStyle/>
          <a:p>
            <a:r>
              <a:rPr lang="en-US" altLang="en-US" smtClean="0"/>
              <a:t>Convert one of the reactants to the other REACTANT</a:t>
            </a:r>
          </a:p>
          <a:p>
            <a:r>
              <a:rPr lang="en-US" altLang="en-US" smtClean="0"/>
              <a:t>See if there is enough reactant “A” to use up the other reactants</a:t>
            </a:r>
          </a:p>
          <a:p>
            <a:r>
              <a:rPr lang="en-US" altLang="en-US" smtClean="0"/>
              <a:t>If there is less than the GIVEN amount, it is the limiting reactant</a:t>
            </a:r>
          </a:p>
          <a:p>
            <a:r>
              <a:rPr lang="en-US" altLang="en-US" smtClean="0"/>
              <a:t>Then, you can find the desired species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CFECFAD4-8E35-46E9-A850-2C1C0E837F33}" type="slidenum">
              <a:rPr lang="en-US" altLang="en-US" sz="1000" baseline="0">
                <a:latin typeface="Arial" panose="020B0604020202020204" pitchFamily="34" charset="0"/>
              </a:rPr>
              <a:pPr/>
              <a:t>44</a:t>
            </a:fld>
            <a:endParaRPr lang="en-US" altLang="en-US" sz="1000" baseline="0">
              <a:latin typeface="Arial" panose="020B0604020202020204" pitchFamily="34" charset="0"/>
            </a:endParaRPr>
          </a:p>
        </p:txBody>
      </p:sp>
      <p:sp>
        <p:nvSpPr>
          <p:cNvPr id="242690" name="Rectangle 2"/>
          <p:cNvSpPr>
            <a:spLocks noGrp="1" noChangeArrowheads="1"/>
          </p:cNvSpPr>
          <p:nvPr>
            <p:ph type="body" idx="1"/>
          </p:nvPr>
        </p:nvSpPr>
        <p:spPr>
          <a:xfrm>
            <a:off x="914400" y="1676400"/>
            <a:ext cx="7239000" cy="1373188"/>
          </a:xfrm>
        </p:spPr>
        <p:txBody>
          <a:bodyPr/>
          <a:lstStyle/>
          <a:p>
            <a:pPr marL="533400" indent="-533400" eaLnBrk="1" hangingPunct="1"/>
            <a:r>
              <a:rPr lang="en-US" altLang="en-US" sz="2800" smtClean="0"/>
              <a:t>An important indicator of the efficiency of a particular laboratory or industrial reaction.</a:t>
            </a:r>
          </a:p>
        </p:txBody>
      </p:sp>
      <p:sp>
        <p:nvSpPr>
          <p:cNvPr id="242691" name="Rectangle 3"/>
          <p:cNvSpPr>
            <a:spLocks noGrp="1" noChangeArrowheads="1"/>
          </p:cNvSpPr>
          <p:nvPr>
            <p:ph type="title"/>
          </p:nvPr>
        </p:nvSpPr>
        <p:spPr/>
        <p:txBody>
          <a:bodyPr/>
          <a:lstStyle/>
          <a:p>
            <a:pPr eaLnBrk="1" hangingPunct="1"/>
            <a:r>
              <a:rPr lang="en-US" altLang="en-US" smtClean="0"/>
              <a:t>Percent Yield</a:t>
            </a:r>
          </a:p>
        </p:txBody>
      </p:sp>
      <p:graphicFrame>
        <p:nvGraphicFramePr>
          <p:cNvPr id="242692" name="Object 4"/>
          <p:cNvGraphicFramePr>
            <a:graphicFrameLocks noChangeAspect="1"/>
          </p:cNvGraphicFramePr>
          <p:nvPr/>
        </p:nvGraphicFramePr>
        <p:xfrm>
          <a:off x="1295400" y="3962400"/>
          <a:ext cx="6858000" cy="1066800"/>
        </p:xfrm>
        <a:graphic>
          <a:graphicData uri="http://schemas.openxmlformats.org/presentationml/2006/ole">
            <mc:AlternateContent xmlns:mc="http://schemas.openxmlformats.org/markup-compatibility/2006">
              <mc:Choice xmlns:v="urn:schemas-microsoft-com:vml" Requires="v">
                <p:oleObj spid="_x0000_s120841" name="Equation" r:id="rId4" imgW="2692400" imgH="419100" progId="Equation.DSMT4">
                  <p:embed/>
                </p:oleObj>
              </mc:Choice>
              <mc:Fallback>
                <p:oleObj name="Equation" r:id="rId4" imgW="2692400" imgH="419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962400"/>
                        <a:ext cx="6858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2691"/>
                                        </p:tgtEl>
                                        <p:attrNameLst>
                                          <p:attrName>style.visibility</p:attrName>
                                        </p:attrNameLst>
                                      </p:cBhvr>
                                      <p:to>
                                        <p:strVal val="visible"/>
                                      </p:to>
                                    </p:set>
                                    <p:animEffect transition="in" filter="wipe(left)">
                                      <p:cBhvr>
                                        <p:cTn id="7" dur="500"/>
                                        <p:tgtEl>
                                          <p:spTgt spid="24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0">
                                            <p:txEl>
                                              <p:pRg st="0" end="0"/>
                                            </p:txEl>
                                          </p:spTgt>
                                        </p:tgtEl>
                                        <p:attrNameLst>
                                          <p:attrName>style.visibility</p:attrName>
                                        </p:attrNameLst>
                                      </p:cBhvr>
                                      <p:to>
                                        <p:strVal val="visible"/>
                                      </p:to>
                                    </p:set>
                                    <p:animEffect transition="in" filter="wipe(left)">
                                      <p:cBhvr>
                                        <p:cTn id="12" dur="500"/>
                                        <p:tgtEl>
                                          <p:spTgt spid="24269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2692"/>
                                        </p:tgtEl>
                                        <p:attrNameLst>
                                          <p:attrName>style.visibility</p:attrName>
                                        </p:attrNameLst>
                                      </p:cBhvr>
                                      <p:to>
                                        <p:strVal val="visible"/>
                                      </p:to>
                                    </p:set>
                                    <p:animEffect transition="in" filter="wipe(left)">
                                      <p:cBhvr>
                                        <p:cTn id="17" dur="500"/>
                                        <p:tgtEl>
                                          <p:spTgt spid="242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build="p" autoUpdateAnimBg="0"/>
      <p:bldP spid="24269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Copyright © Cengage Learning. All rights reserved</a:t>
            </a:r>
          </a:p>
        </p:txBody>
      </p:sp>
      <p:sp>
        <p:nvSpPr>
          <p:cNvPr id="6"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3004E52A-BF86-4B29-895F-F8AF14A9E12D}" type="slidenum">
              <a:rPr lang="en-US" altLang="en-US" sz="1000" baseline="0">
                <a:latin typeface="Arial" panose="020B0604020202020204" pitchFamily="34" charset="0"/>
              </a:rPr>
              <a:pPr/>
              <a:t>45</a:t>
            </a:fld>
            <a:endParaRPr lang="en-US" altLang="en-US" sz="1000" baseline="0">
              <a:latin typeface="Arial" panose="020B0604020202020204" pitchFamily="34" charset="0"/>
            </a:endParaRPr>
          </a:p>
        </p:txBody>
      </p:sp>
      <p:sp>
        <p:nvSpPr>
          <p:cNvPr id="244738" name="Rectangle 2"/>
          <p:cNvSpPr>
            <a:spLocks noGrp="1" noChangeArrowheads="1"/>
          </p:cNvSpPr>
          <p:nvPr>
            <p:ph type="title"/>
          </p:nvPr>
        </p:nvSpPr>
        <p:spPr>
          <a:xfrm>
            <a:off x="1524000" y="1143000"/>
            <a:ext cx="7162800" cy="533400"/>
          </a:xfrm>
        </p:spPr>
        <p:txBody>
          <a:bodyPr/>
          <a:lstStyle/>
          <a:p>
            <a:pPr eaLnBrk="1" hangingPunct="1"/>
            <a:r>
              <a:rPr lang="en-US" altLang="en-US" smtClean="0"/>
              <a:t>Exercise</a:t>
            </a:r>
          </a:p>
        </p:txBody>
      </p:sp>
      <p:sp>
        <p:nvSpPr>
          <p:cNvPr id="244739" name="Rectangle 3"/>
          <p:cNvSpPr>
            <a:spLocks noGrp="1" noChangeArrowheads="1"/>
          </p:cNvSpPr>
          <p:nvPr>
            <p:ph type="body" idx="1"/>
          </p:nvPr>
        </p:nvSpPr>
        <p:spPr>
          <a:xfrm>
            <a:off x="381000" y="2133600"/>
            <a:ext cx="8229600" cy="3937000"/>
          </a:xfrm>
        </p:spPr>
        <p:txBody>
          <a:bodyPr/>
          <a:lstStyle/>
          <a:p>
            <a:pPr marL="854075" indent="-3175" eaLnBrk="1" hangingPunct="1">
              <a:buFontTx/>
              <a:buNone/>
            </a:pPr>
            <a:r>
              <a:rPr lang="en-US" altLang="en-US" sz="2800" smtClean="0"/>
              <a:t>	Consider the following reaction:</a:t>
            </a:r>
          </a:p>
          <a:p>
            <a:pPr marL="854075" indent="-3175" eaLnBrk="1" hangingPunct="1">
              <a:buFontTx/>
              <a:buNone/>
            </a:pPr>
            <a:endParaRPr lang="en-US" altLang="en-US" sz="2800" smtClean="0"/>
          </a:p>
          <a:p>
            <a:pPr marL="854075" indent="-3175" eaLnBrk="1" hangingPunct="1">
              <a:buFontTx/>
              <a:buNone/>
            </a:pPr>
            <a:r>
              <a:rPr lang="en-US" altLang="en-US" sz="2800" smtClean="0"/>
              <a:t>			P</a:t>
            </a:r>
            <a:r>
              <a:rPr lang="en-US" altLang="en-US" sz="2800" baseline="-25000" smtClean="0"/>
              <a:t>4</a:t>
            </a:r>
            <a:r>
              <a:rPr lang="en-US" altLang="en-US" sz="2800" smtClean="0"/>
              <a:t>(</a:t>
            </a:r>
            <a:r>
              <a:rPr lang="en-US" altLang="en-US" sz="2800" i="1" smtClean="0"/>
              <a:t>s</a:t>
            </a:r>
            <a:r>
              <a:rPr lang="en-US" altLang="en-US" sz="2800" smtClean="0"/>
              <a:t>) + 6F</a:t>
            </a:r>
            <a:r>
              <a:rPr lang="en-US" altLang="en-US" sz="2800" baseline="-25000" smtClean="0"/>
              <a:t>2</a:t>
            </a:r>
            <a:r>
              <a:rPr lang="en-US" altLang="en-US" sz="2800" smtClean="0"/>
              <a:t>(</a:t>
            </a:r>
            <a:r>
              <a:rPr lang="en-US" altLang="en-US" sz="2800" i="1" smtClean="0"/>
              <a:t>g</a:t>
            </a:r>
            <a:r>
              <a:rPr lang="en-US" altLang="en-US" sz="2800" smtClean="0"/>
              <a:t>) </a:t>
            </a:r>
            <a:r>
              <a:rPr lang="en-US" altLang="en-US" sz="2800" smtClean="0">
                <a:sym typeface="Symbol" panose="05050102010706020507" pitchFamily="18" charset="2"/>
              </a:rPr>
              <a:t> 4PF</a:t>
            </a:r>
            <a:r>
              <a:rPr lang="en-US" altLang="en-US" sz="2800" baseline="-25000" smtClean="0">
                <a:sym typeface="Symbol" panose="05050102010706020507" pitchFamily="18" charset="2"/>
              </a:rPr>
              <a:t>3</a:t>
            </a:r>
            <a:r>
              <a:rPr lang="en-US" altLang="en-US" sz="2800" smtClean="0">
                <a:sym typeface="Symbol" panose="05050102010706020507" pitchFamily="18" charset="2"/>
              </a:rPr>
              <a:t>(</a:t>
            </a:r>
            <a:r>
              <a:rPr lang="en-US" altLang="en-US" sz="2800" i="1" smtClean="0">
                <a:sym typeface="Symbol" panose="05050102010706020507" pitchFamily="18" charset="2"/>
              </a:rPr>
              <a:t>g</a:t>
            </a:r>
            <a:r>
              <a:rPr lang="en-US" altLang="en-US" sz="2800" smtClean="0">
                <a:sym typeface="Symbol" panose="05050102010706020507" pitchFamily="18" charset="2"/>
              </a:rPr>
              <a:t>)</a:t>
            </a:r>
            <a:endParaRPr lang="en-US" altLang="en-US" sz="2800" smtClean="0"/>
          </a:p>
          <a:p>
            <a:pPr marL="854075" indent="-3175" eaLnBrk="1" hangingPunct="1">
              <a:buFontTx/>
              <a:buNone/>
            </a:pPr>
            <a:endParaRPr lang="en-US" altLang="en-US" sz="2800" smtClean="0"/>
          </a:p>
          <a:p>
            <a:pPr marL="1425575" lvl="1" indent="-457200" eaLnBrk="1" hangingPunct="1">
              <a:buFont typeface="Wingdings" panose="05000000000000000000" pitchFamily="2" charset="2"/>
              <a:buChar char="§"/>
            </a:pPr>
            <a:r>
              <a:rPr lang="en-US" altLang="en-US" sz="2800" smtClean="0"/>
              <a:t>What </a:t>
            </a:r>
            <a:r>
              <a:rPr lang="en-US" altLang="en-US" sz="2800" smtClean="0">
                <a:solidFill>
                  <a:srgbClr val="0000FF"/>
                </a:solidFill>
              </a:rPr>
              <a:t>mass of P</a:t>
            </a:r>
            <a:r>
              <a:rPr lang="en-US" altLang="en-US" sz="2800" baseline="-25000" smtClean="0">
                <a:solidFill>
                  <a:srgbClr val="0000FF"/>
                </a:solidFill>
              </a:rPr>
              <a:t>4</a:t>
            </a:r>
            <a:r>
              <a:rPr lang="en-US" altLang="en-US" sz="2800" smtClean="0"/>
              <a:t> is needed to produce 85.0 g of PF</a:t>
            </a:r>
            <a:r>
              <a:rPr lang="en-US" altLang="en-US" sz="2800" baseline="-25000" smtClean="0"/>
              <a:t>3</a:t>
            </a:r>
            <a:r>
              <a:rPr lang="en-US" altLang="en-US" sz="2800" smtClean="0"/>
              <a:t> if the reaction has a 64.9% yield?</a:t>
            </a:r>
          </a:p>
          <a:p>
            <a:pPr marL="1425575" lvl="1" indent="-457200" eaLnBrk="1" hangingPunct="1">
              <a:buFont typeface="Wingdings" panose="05000000000000000000" pitchFamily="2" charset="2"/>
              <a:buNone/>
            </a:pPr>
            <a:r>
              <a:rPr lang="en-US" altLang="en-US" sz="2800" smtClean="0"/>
              <a:t>				</a:t>
            </a:r>
            <a:r>
              <a:rPr lang="en-US" altLang="en-US" smtClean="0">
                <a:solidFill>
                  <a:srgbClr val="009900"/>
                </a:solidFill>
              </a:rPr>
              <a:t>46.1 g P</a:t>
            </a:r>
            <a:r>
              <a:rPr lang="en-US" altLang="en-US" baseline="-25000" smtClean="0">
                <a:solidFill>
                  <a:srgbClr val="009900"/>
                </a:solidFill>
              </a:rPr>
              <a:t>4</a:t>
            </a:r>
          </a:p>
        </p:txBody>
      </p:sp>
      <p:pic>
        <p:nvPicPr>
          <p:cNvPr id="12186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Effect transition="in" filter="wipe(left)">
                                      <p:cBhvr>
                                        <p:cTn id="7" dur="500"/>
                                        <p:tgtEl>
                                          <p:spTgt spid="24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0" end="0"/>
                                            </p:txEl>
                                          </p:spTgt>
                                        </p:tgtEl>
                                        <p:attrNameLst>
                                          <p:attrName>style.visibility</p:attrName>
                                        </p:attrNameLst>
                                      </p:cBhvr>
                                      <p:to>
                                        <p:strVal val="visible"/>
                                      </p:to>
                                    </p:set>
                                    <p:animEffect transition="in" filter="wipe(left)">
                                      <p:cBhvr>
                                        <p:cTn id="12" dur="500"/>
                                        <p:tgtEl>
                                          <p:spTgt spid="244739">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4739">
                                            <p:txEl>
                                              <p:pRg st="2" end="2"/>
                                            </p:txEl>
                                          </p:spTgt>
                                        </p:tgtEl>
                                        <p:attrNameLst>
                                          <p:attrName>style.visibility</p:attrName>
                                        </p:attrNameLst>
                                      </p:cBhvr>
                                      <p:to>
                                        <p:strVal val="visible"/>
                                      </p:to>
                                    </p:set>
                                    <p:animEffect transition="in" filter="wipe(left)">
                                      <p:cBhvr>
                                        <p:cTn id="15" dur="500"/>
                                        <p:tgtEl>
                                          <p:spTgt spid="2447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4739">
                                            <p:txEl>
                                              <p:pRg st="4" end="4"/>
                                            </p:txEl>
                                          </p:spTgt>
                                        </p:tgtEl>
                                        <p:attrNameLst>
                                          <p:attrName>style.visibility</p:attrName>
                                        </p:attrNameLst>
                                      </p:cBhvr>
                                      <p:to>
                                        <p:strVal val="visible"/>
                                      </p:to>
                                    </p:set>
                                    <p:animEffect transition="in" filter="wipe(left)">
                                      <p:cBhvr>
                                        <p:cTn id="20" dur="500"/>
                                        <p:tgtEl>
                                          <p:spTgt spid="2447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4739">
                                            <p:txEl>
                                              <p:pRg st="5" end="5"/>
                                            </p:txEl>
                                          </p:spTgt>
                                        </p:tgtEl>
                                        <p:attrNameLst>
                                          <p:attrName>style.visibility</p:attrName>
                                        </p:attrNameLst>
                                      </p:cBhvr>
                                      <p:to>
                                        <p:strVal val="visible"/>
                                      </p:to>
                                    </p:set>
                                    <p:animEffect transition="in" filter="wipe(left)">
                                      <p:cBhvr>
                                        <p:cTn id="25" dur="2000"/>
                                        <p:tgtEl>
                                          <p:spTgt spid="244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autoUpdateAnimBg="0"/>
      <p:bldP spid="2447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n-US"/>
              <a:t>Copyright © Cengage Learning. All rights reserved</a:t>
            </a:r>
          </a:p>
        </p:txBody>
      </p:sp>
      <p:sp>
        <p:nvSpPr>
          <p:cNvPr id="9"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1C34B501-CEAC-4E26-81DD-2C3DD07AA758}" type="slidenum">
              <a:rPr lang="en-US" altLang="en-US" sz="1000" baseline="0">
                <a:latin typeface="Arial" panose="020B0604020202020204" pitchFamily="34" charset="0"/>
              </a:rPr>
              <a:pPr/>
              <a:t>5</a:t>
            </a:fld>
            <a:endParaRPr lang="en-US" altLang="en-US" sz="1000" baseline="0">
              <a:latin typeface="Arial" panose="020B0604020202020204" pitchFamily="34" charset="0"/>
            </a:endParaRPr>
          </a:p>
        </p:txBody>
      </p:sp>
      <p:sp>
        <p:nvSpPr>
          <p:cNvPr id="125954" name="Rectangle 2"/>
          <p:cNvSpPr>
            <a:spLocks noGrp="1" noChangeArrowheads="1"/>
          </p:cNvSpPr>
          <p:nvPr>
            <p:ph type="body" idx="1"/>
          </p:nvPr>
        </p:nvSpPr>
        <p:spPr>
          <a:xfrm>
            <a:off x="609600" y="2438400"/>
            <a:ext cx="7848600" cy="519113"/>
          </a:xfrm>
        </p:spPr>
        <p:txBody>
          <a:bodyPr/>
          <a:lstStyle/>
          <a:p>
            <a:pPr marL="533400" indent="-533400" eaLnBrk="1" hangingPunct="1">
              <a:buFontTx/>
              <a:buNone/>
            </a:pPr>
            <a:r>
              <a:rPr lang="en-US" altLang="en-US" sz="2800" smtClean="0"/>
              <a:t> 98.89% of 12 amu + 1.11% of 13.0034 amu =</a:t>
            </a:r>
            <a:endParaRPr lang="en-US" altLang="en-US" smtClean="0"/>
          </a:p>
        </p:txBody>
      </p:sp>
      <p:sp>
        <p:nvSpPr>
          <p:cNvPr id="125955" name="Rectangle 3"/>
          <p:cNvSpPr>
            <a:spLocks noGrp="1" noChangeArrowheads="1"/>
          </p:cNvSpPr>
          <p:nvPr>
            <p:ph type="title"/>
          </p:nvPr>
        </p:nvSpPr>
        <p:spPr/>
        <p:txBody>
          <a:bodyPr/>
          <a:lstStyle/>
          <a:p>
            <a:pPr eaLnBrk="1" hangingPunct="1"/>
            <a:r>
              <a:rPr lang="en-US" altLang="en-US" smtClean="0"/>
              <a:t>Average Atomic Mass for Carbon</a:t>
            </a:r>
          </a:p>
        </p:txBody>
      </p:sp>
      <p:sp>
        <p:nvSpPr>
          <p:cNvPr id="125956" name="Rectangle 4"/>
          <p:cNvSpPr>
            <a:spLocks noChangeArrowheads="1"/>
          </p:cNvSpPr>
          <p:nvPr/>
        </p:nvSpPr>
        <p:spPr bwMode="auto">
          <a:xfrm>
            <a:off x="685800" y="38100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aseline="0"/>
              <a:t> (0.9889)(12 amu) + (0.0111)(13.0034 amu) =</a:t>
            </a:r>
            <a:endParaRPr lang="en-US" altLang="en-US" baseline="0"/>
          </a:p>
        </p:txBody>
      </p:sp>
      <p:sp>
        <p:nvSpPr>
          <p:cNvPr id="125957" name="Rectangle 5"/>
          <p:cNvSpPr>
            <a:spLocks noChangeArrowheads="1"/>
          </p:cNvSpPr>
          <p:nvPr/>
        </p:nvSpPr>
        <p:spPr bwMode="auto">
          <a:xfrm>
            <a:off x="3276600" y="48006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800" baseline="0"/>
              <a:t> 12.01 amu</a:t>
            </a:r>
            <a:endParaRPr lang="en-US" altLang="en-US" baseline="0"/>
          </a:p>
        </p:txBody>
      </p:sp>
      <p:sp>
        <p:nvSpPr>
          <p:cNvPr id="125958" name="Rectangle 6"/>
          <p:cNvSpPr>
            <a:spLocks noChangeArrowheads="1"/>
          </p:cNvSpPr>
          <p:nvPr/>
        </p:nvSpPr>
        <p:spPr bwMode="auto">
          <a:xfrm>
            <a:off x="2133600" y="3276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aseline="0"/>
              <a:t> </a:t>
            </a:r>
            <a:r>
              <a:rPr lang="en-US" altLang="en-US" sz="1800" baseline="0">
                <a:solidFill>
                  <a:srgbClr val="FF0000"/>
                </a:solidFill>
              </a:rPr>
              <a:t>exact number</a:t>
            </a:r>
          </a:p>
        </p:txBody>
      </p:sp>
      <p:sp>
        <p:nvSpPr>
          <p:cNvPr id="125959" name="Line 7"/>
          <p:cNvSpPr>
            <a:spLocks noChangeShapeType="1"/>
          </p:cNvSpPr>
          <p:nvPr/>
        </p:nvSpPr>
        <p:spPr bwMode="auto">
          <a:xfrm flipV="1">
            <a:off x="2743200" y="2971800"/>
            <a:ext cx="0" cy="4572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wipe(left)">
                                      <p:cBhvr>
                                        <p:cTn id="7" dur="500"/>
                                        <p:tgtEl>
                                          <p:spTgt spid="1259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5954">
                                            <p:txEl>
                                              <p:pRg st="0" end="0"/>
                                            </p:txEl>
                                          </p:spTgt>
                                        </p:tgtEl>
                                        <p:attrNameLst>
                                          <p:attrName>style.visibility</p:attrName>
                                        </p:attrNameLst>
                                      </p:cBhvr>
                                      <p:to>
                                        <p:strVal val="visible"/>
                                      </p:to>
                                    </p:set>
                                    <p:animEffect transition="in" filter="wipe(left)">
                                      <p:cBhvr>
                                        <p:cTn id="12" dur="500"/>
                                        <p:tgtEl>
                                          <p:spTgt spid="12595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5958">
                                            <p:txEl>
                                              <p:pRg st="0" end="0"/>
                                            </p:txEl>
                                          </p:spTgt>
                                        </p:tgtEl>
                                        <p:attrNameLst>
                                          <p:attrName>style.visibility</p:attrName>
                                        </p:attrNameLst>
                                      </p:cBhvr>
                                      <p:to>
                                        <p:strVal val="visible"/>
                                      </p:to>
                                    </p:set>
                                    <p:animEffect transition="in" filter="wipe(left)">
                                      <p:cBhvr>
                                        <p:cTn id="15" dur="500"/>
                                        <p:tgtEl>
                                          <p:spTgt spid="125958">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5959"/>
                                        </p:tgtEl>
                                        <p:attrNameLst>
                                          <p:attrName>style.visibility</p:attrName>
                                        </p:attrNameLst>
                                      </p:cBhvr>
                                      <p:to>
                                        <p:strVal val="visible"/>
                                      </p:to>
                                    </p:set>
                                    <p:animEffect transition="in" filter="wipe(down)">
                                      <p:cBhvr>
                                        <p:cTn id="18" dur="500"/>
                                        <p:tgtEl>
                                          <p:spTgt spid="1259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5956"/>
                                        </p:tgtEl>
                                        <p:attrNameLst>
                                          <p:attrName>style.visibility</p:attrName>
                                        </p:attrNameLst>
                                      </p:cBhvr>
                                      <p:to>
                                        <p:strVal val="visible"/>
                                      </p:to>
                                    </p:set>
                                    <p:animEffect transition="in" filter="wipe(left)">
                                      <p:cBhvr>
                                        <p:cTn id="23" dur="500"/>
                                        <p:tgtEl>
                                          <p:spTgt spid="1259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5957"/>
                                        </p:tgtEl>
                                        <p:attrNameLst>
                                          <p:attrName>style.visibility</p:attrName>
                                        </p:attrNameLst>
                                      </p:cBhvr>
                                      <p:to>
                                        <p:strVal val="visible"/>
                                      </p:to>
                                    </p:set>
                                    <p:animEffect transition="in" filter="wipe(left)">
                                      <p:cBhvr>
                                        <p:cTn id="28"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P spid="125955" grpId="0" autoUpdateAnimBg="0"/>
      <p:bldP spid="125956" grpId="0"/>
      <p:bldP spid="125957" grpId="0"/>
      <p:bldP spid="12595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E1D2DA52-2E13-43C2-9635-4CDE91D88648}" type="slidenum">
              <a:rPr lang="en-US" altLang="en-US" sz="1000" baseline="0">
                <a:latin typeface="Arial" panose="020B0604020202020204" pitchFamily="34" charset="0"/>
              </a:rPr>
              <a:pPr/>
              <a:t>6</a:t>
            </a:fld>
            <a:endParaRPr lang="en-US" altLang="en-US" sz="1000" baseline="0">
              <a:latin typeface="Arial" panose="020B0604020202020204" pitchFamily="34" charset="0"/>
            </a:endParaRPr>
          </a:p>
        </p:txBody>
      </p:sp>
      <p:sp>
        <p:nvSpPr>
          <p:cNvPr id="82948" name="Rectangle 2"/>
          <p:cNvSpPr>
            <a:spLocks noGrp="1" noChangeArrowheads="1"/>
          </p:cNvSpPr>
          <p:nvPr>
            <p:ph type="body" idx="1"/>
          </p:nvPr>
        </p:nvSpPr>
        <p:spPr>
          <a:xfrm>
            <a:off x="533400" y="1676400"/>
            <a:ext cx="7543800" cy="3167063"/>
          </a:xfrm>
        </p:spPr>
        <p:txBody>
          <a:bodyPr/>
          <a:lstStyle/>
          <a:p>
            <a:pPr marL="533400" indent="-533400" eaLnBrk="1" hangingPunct="1"/>
            <a:r>
              <a:rPr lang="en-US" altLang="en-US" sz="2800" smtClean="0"/>
              <a:t>Even though natural carbon does not contain a single atom with mass 12.01, for stoichiometric purposes, we can consider carbon to be composed of only one type of atom with a mass of 12.01.</a:t>
            </a:r>
          </a:p>
          <a:p>
            <a:pPr marL="533400" indent="-533400" eaLnBrk="1" hangingPunct="1"/>
            <a:r>
              <a:rPr lang="en-US" altLang="en-US" sz="2800" smtClean="0"/>
              <a:t>This enables us to count atoms of natural carbon by weighing a sample of carbon.</a:t>
            </a:r>
            <a:endParaRPr lang="en-US" altLang="en-US" smtClean="0"/>
          </a:p>
        </p:txBody>
      </p:sp>
      <p:sp>
        <p:nvSpPr>
          <p:cNvPr id="82949" name="Rectangle 3"/>
          <p:cNvSpPr>
            <a:spLocks noGrp="1" noChangeArrowheads="1"/>
          </p:cNvSpPr>
          <p:nvPr>
            <p:ph type="title"/>
          </p:nvPr>
        </p:nvSpPr>
        <p:spPr/>
        <p:txBody>
          <a:bodyPr/>
          <a:lstStyle/>
          <a:p>
            <a:pPr eaLnBrk="1" hangingPunct="1"/>
            <a:r>
              <a:rPr lang="en-US" altLang="en-US" smtClean="0"/>
              <a:t>Average Atomic Mass for Carbon</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Line 3"/>
          <p:cNvSpPr>
            <a:spLocks noChangeShapeType="1"/>
          </p:cNvSpPr>
          <p:nvPr/>
        </p:nvSpPr>
        <p:spPr bwMode="auto">
          <a:xfrm>
            <a:off x="914400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1" name="Line 4"/>
          <p:cNvSpPr>
            <a:spLocks noChangeShapeType="1"/>
          </p:cNvSpPr>
          <p:nvPr/>
        </p:nvSpPr>
        <p:spPr bwMode="auto">
          <a:xfrm>
            <a:off x="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2"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3" name="Rectangle 6"/>
          <p:cNvSpPr>
            <a:spLocks noChangeArrowheads="1"/>
          </p:cNvSpPr>
          <p:nvPr/>
        </p:nvSpPr>
        <p:spPr bwMode="auto">
          <a:xfrm>
            <a:off x="914400" y="381000"/>
            <a:ext cx="444182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3600" b="1" baseline="0">
                <a:solidFill>
                  <a:srgbClr val="EBD189"/>
                </a:solidFill>
                <a:latin typeface="Arial" panose="020B0604020202020204" pitchFamily="34" charset="0"/>
                <a:ea typeface="ＭＳ Ｐゴシック" panose="020B0600070205080204" pitchFamily="34" charset="-128"/>
              </a:rPr>
              <a:t>Mass Spectrometry</a:t>
            </a:r>
            <a:endParaRPr lang="en-US" altLang="en-US" sz="3600" i="1" baseline="0">
              <a:solidFill>
                <a:srgbClr val="EBD189"/>
              </a:solidFill>
              <a:latin typeface="Arial" panose="020B0604020202020204" pitchFamily="34" charset="0"/>
              <a:ea typeface="ＭＳ Ｐゴシック" panose="020B0600070205080204" pitchFamily="34" charset="-128"/>
            </a:endParaRPr>
          </a:p>
        </p:txBody>
      </p:sp>
      <p:sp>
        <p:nvSpPr>
          <p:cNvPr id="2" name="TextBox 1"/>
          <p:cNvSpPr txBox="1"/>
          <p:nvPr/>
        </p:nvSpPr>
        <p:spPr>
          <a:xfrm>
            <a:off x="914400" y="1600200"/>
            <a:ext cx="7391400" cy="3816350"/>
          </a:xfrm>
          <a:prstGeom prst="rect">
            <a:avLst/>
          </a:prstGeom>
          <a:noFill/>
        </p:spPr>
        <p:txBody>
          <a:bodyPr>
            <a:spAutoFit/>
          </a:bodyPr>
          <a:lstStyle/>
          <a:p>
            <a:pPr marL="285750" indent="-285750">
              <a:buFont typeface="Arial" panose="020B0604020202020204" pitchFamily="34" charset="0"/>
              <a:buChar char="•"/>
              <a:defRPr/>
            </a:pPr>
            <a:r>
              <a:rPr lang="en-US" sz="3200" baseline="0" dirty="0">
                <a:solidFill>
                  <a:srgbClr val="EAEAEA"/>
                </a:solidFill>
                <a:latin typeface="Arial Narrow" pitchFamily="34" charset="0"/>
              </a:rPr>
              <a:t>Mass spectrometry gives the mass to charge ratio</a:t>
            </a:r>
          </a:p>
          <a:p>
            <a:pPr marL="285750" indent="-285750">
              <a:buFont typeface="Arial" panose="020B0604020202020204" pitchFamily="34" charset="0"/>
              <a:buChar char="•"/>
              <a:defRPr/>
            </a:pPr>
            <a:r>
              <a:rPr lang="en-US" sz="3200" baseline="0" dirty="0">
                <a:solidFill>
                  <a:srgbClr val="EAEAEA"/>
                </a:solidFill>
                <a:latin typeface="Arial Narrow" pitchFamily="34" charset="0"/>
              </a:rPr>
              <a:t>The relative size of the peaks indicates the relative number of particles</a:t>
            </a:r>
          </a:p>
          <a:p>
            <a:pPr marL="285750" indent="-285750">
              <a:buFont typeface="Arial" panose="020B0604020202020204" pitchFamily="34" charset="0"/>
              <a:buChar char="•"/>
              <a:defRPr/>
            </a:pPr>
            <a:r>
              <a:rPr lang="en-US" sz="3200" baseline="0" dirty="0">
                <a:solidFill>
                  <a:srgbClr val="EAEAEA"/>
                </a:solidFill>
                <a:latin typeface="Arial Narrow" pitchFamily="34" charset="0"/>
              </a:rPr>
              <a:t>Separates isotopes according to mass</a:t>
            </a:r>
          </a:p>
          <a:p>
            <a:pPr marL="285750" indent="-285750">
              <a:buFont typeface="Arial" panose="020B0604020202020204" pitchFamily="34" charset="0"/>
              <a:buChar char="•"/>
              <a:defRPr/>
            </a:pPr>
            <a:r>
              <a:rPr lang="en-US" sz="3200" baseline="0" dirty="0">
                <a:solidFill>
                  <a:srgbClr val="EAEAEA"/>
                </a:solidFill>
                <a:latin typeface="Arial Narrow" pitchFamily="34" charset="0"/>
              </a:rPr>
              <a:t>Used to find relative abundance and atomic/molar mass of unknown samples</a:t>
            </a:r>
          </a:p>
          <a:p>
            <a:pPr>
              <a:defRPr/>
            </a:pPr>
            <a:endParaRPr lang="en-US" sz="1800" baseline="0" dirty="0">
              <a:solidFill>
                <a:srgbClr val="EAEAEA"/>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Cengage Learning. All rights reserved</a:t>
            </a:r>
          </a:p>
        </p:txBody>
      </p:sp>
      <p:sp>
        <p:nvSpPr>
          <p:cNvPr id="5" name="Slide Number Placeholder 4"/>
          <p:cNvSpPr>
            <a:spLocks noGrp="1"/>
          </p:cNvSpPr>
          <p:nvPr>
            <p:ph type="sldNum" sz="quarter" idx="11"/>
          </p:nvPr>
        </p:nvSpPr>
        <p:spPr/>
        <p:txBody>
          <a:bodyPr/>
          <a:lstStyle>
            <a:lvl1pPr>
              <a:defRPr sz="2400" baseline="30000">
                <a:solidFill>
                  <a:schemeClr val="tx1"/>
                </a:solidFill>
                <a:latin typeface="Times" panose="02020603050405020304" pitchFamily="18" charset="0"/>
              </a:defRPr>
            </a:lvl1pPr>
            <a:lvl2pPr marL="742950" indent="-285750">
              <a:defRPr sz="2400" baseline="30000">
                <a:solidFill>
                  <a:schemeClr val="tx1"/>
                </a:solidFill>
                <a:latin typeface="Times" panose="02020603050405020304" pitchFamily="18" charset="0"/>
              </a:defRPr>
            </a:lvl2pPr>
            <a:lvl3pPr marL="1143000" indent="-228600">
              <a:defRPr sz="2400" baseline="30000">
                <a:solidFill>
                  <a:schemeClr val="tx1"/>
                </a:solidFill>
                <a:latin typeface="Times" panose="02020603050405020304" pitchFamily="18" charset="0"/>
              </a:defRPr>
            </a:lvl3pPr>
            <a:lvl4pPr marL="1600200" indent="-228600">
              <a:defRPr sz="2400" baseline="30000">
                <a:solidFill>
                  <a:schemeClr val="tx1"/>
                </a:solidFill>
                <a:latin typeface="Times" panose="02020603050405020304" pitchFamily="18" charset="0"/>
              </a:defRPr>
            </a:lvl4pPr>
            <a:lvl5pPr marL="2057400" indent="-228600">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defRPr>
            </a:lvl9pPr>
          </a:lstStyle>
          <a:p>
            <a:fld id="{A590B7FC-45EC-4B1D-AA52-0785F204F29A}" type="slidenum">
              <a:rPr lang="en-US" altLang="en-US" sz="1000" baseline="0">
                <a:latin typeface="Arial" panose="020B0604020202020204" pitchFamily="34" charset="0"/>
              </a:rPr>
              <a:pPr/>
              <a:t>8</a:t>
            </a:fld>
            <a:endParaRPr lang="en-US" altLang="en-US" sz="1000" baseline="0">
              <a:latin typeface="Arial" panose="020B0604020202020204" pitchFamily="34" charset="0"/>
            </a:endParaRPr>
          </a:p>
        </p:txBody>
      </p:sp>
      <p:sp>
        <p:nvSpPr>
          <p:cNvPr id="84996" name="Rectangle 2"/>
          <p:cNvSpPr>
            <a:spLocks noGrp="1" noChangeArrowheads="1"/>
          </p:cNvSpPr>
          <p:nvPr>
            <p:ph type="title"/>
          </p:nvPr>
        </p:nvSpPr>
        <p:spPr/>
        <p:txBody>
          <a:bodyPr/>
          <a:lstStyle/>
          <a:p>
            <a:pPr eaLnBrk="1" hangingPunct="1"/>
            <a:r>
              <a:rPr lang="en-US" altLang="en-US" smtClean="0"/>
              <a:t>Schematic Diagram of a Mass Spectrometer</a:t>
            </a:r>
          </a:p>
        </p:txBody>
      </p:sp>
      <p:pic>
        <p:nvPicPr>
          <p:cNvPr id="84997" name="Picture 3" descr="ch03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382000" cy="290830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 descr="M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098550"/>
            <a:ext cx="82296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Line 3"/>
          <p:cNvSpPr>
            <a:spLocks noChangeShapeType="1"/>
          </p:cNvSpPr>
          <p:nvPr/>
        </p:nvSpPr>
        <p:spPr bwMode="auto">
          <a:xfrm>
            <a:off x="914400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0" name="Line 4"/>
          <p:cNvSpPr>
            <a:spLocks noChangeShapeType="1"/>
          </p:cNvSpPr>
          <p:nvPr/>
        </p:nvSpPr>
        <p:spPr bwMode="auto">
          <a:xfrm>
            <a:off x="0" y="0"/>
            <a:ext cx="0" cy="7086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1"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2" name="Rectangle 6"/>
          <p:cNvSpPr>
            <a:spLocks noChangeArrowheads="1"/>
          </p:cNvSpPr>
          <p:nvPr/>
        </p:nvSpPr>
        <p:spPr bwMode="auto">
          <a:xfrm>
            <a:off x="342900" y="482600"/>
            <a:ext cx="3027363"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baseline="0">
                <a:solidFill>
                  <a:srgbClr val="333399"/>
                </a:solidFill>
                <a:ea typeface="ＭＳ Ｐゴシック" panose="020B0600070205080204" pitchFamily="34" charset="-128"/>
              </a:rPr>
              <a:t>Mass Spectrometry</a:t>
            </a:r>
            <a:endParaRPr lang="en-US" altLang="en-US" sz="2400" i="1" baseline="0">
              <a:solidFill>
                <a:srgbClr val="333333"/>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ction 3.1">
  <a:themeElements>
    <a:clrScheme name="Section 3.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ection 3.10">
  <a:themeElements>
    <a:clrScheme name="Section 3.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3.11">
  <a:themeElements>
    <a:clrScheme name="Section 3.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General">
  <a:themeElements>
    <a:clrScheme name="Gener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Gener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nera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
      <a:dk1>
        <a:srgbClr val="000000"/>
      </a:dk1>
      <a:lt1>
        <a:srgbClr val="FFFFFF"/>
      </a:lt1>
      <a:dk2>
        <a:srgbClr val="A50021"/>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000000"/>
      </a:dk1>
      <a:lt1>
        <a:srgbClr val="FFFFFF"/>
      </a:lt1>
      <a:dk2>
        <a:srgbClr val="A50021"/>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efault Design">
  <a:themeElements>
    <a:clrScheme name="">
      <a:dk1>
        <a:srgbClr val="000000"/>
      </a:dk1>
      <a:lt1>
        <a:srgbClr val="FFFFFF"/>
      </a:lt1>
      <a:dk2>
        <a:srgbClr val="A50021"/>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fontScheme name="FACTORY">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CEA79C"/>
        </a:hlink>
        <a:folHlink>
          <a:srgbClr val="FDF1C7"/>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FFFFFF"/>
        </a:lt2>
        <a:accent1>
          <a:srgbClr val="DDDDDD"/>
        </a:accent1>
        <a:accent2>
          <a:srgbClr val="C0C0C0"/>
        </a:accent2>
        <a:accent3>
          <a:srgbClr val="FFFFFF"/>
        </a:accent3>
        <a:accent4>
          <a:srgbClr val="000000"/>
        </a:accent4>
        <a:accent5>
          <a:srgbClr val="EBEBEB"/>
        </a:accent5>
        <a:accent6>
          <a:srgbClr val="AEAEAE"/>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B97C01"/>
        </a:hlink>
        <a:folHlink>
          <a:srgbClr val="9E4C02"/>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808000"/>
        </a:hlink>
        <a:folHlink>
          <a:srgbClr val="6856AA"/>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B97C01"/>
        </a:hlink>
        <a:folHlink>
          <a:srgbClr val="3C5047"/>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B97C01"/>
        </a:hlink>
        <a:folHlink>
          <a:srgbClr val="2D3024"/>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3.2">
  <a:themeElements>
    <a:clrScheme name="Section 3.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3.3">
  <a:themeElements>
    <a:clrScheme name="Section 3.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3.4">
  <a:themeElements>
    <a:clrScheme name="Section 3.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3.5">
  <a:themeElements>
    <a:clrScheme name="Section 3.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3.6">
  <a:themeElements>
    <a:clrScheme name="Section 3.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3.7">
  <a:themeElements>
    <a:clrScheme name="Section 3.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3.8">
  <a:themeElements>
    <a:clrScheme name="Section 3.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3.9">
  <a:themeElements>
    <a:clrScheme name="Section 3.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3.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3.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3.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3.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3.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3.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3.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3.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3.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3.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3.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3.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3.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3.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1235</TotalTime>
  <Words>1977</Words>
  <Application>Microsoft Office PowerPoint</Application>
  <PresentationFormat>On-screen Show (4:3)</PresentationFormat>
  <Paragraphs>339</Paragraphs>
  <Slides>45</Slides>
  <Notes>36</Notes>
  <HiddenSlides>0</HiddenSlides>
  <MMClips>0</MMClips>
  <ScaleCrop>false</ScaleCrop>
  <HeadingPairs>
    <vt:vector size="8" baseType="variant">
      <vt:variant>
        <vt:lpstr>Fonts Used</vt:lpstr>
      </vt:variant>
      <vt:variant>
        <vt:i4>11</vt:i4>
      </vt:variant>
      <vt:variant>
        <vt:lpstr>Theme</vt:lpstr>
      </vt:variant>
      <vt:variant>
        <vt:i4>18</vt:i4>
      </vt:variant>
      <vt:variant>
        <vt:lpstr>Embedded OLE Servers</vt:lpstr>
      </vt:variant>
      <vt:variant>
        <vt:i4>1</vt:i4>
      </vt:variant>
      <vt:variant>
        <vt:lpstr>Slide Titles</vt:lpstr>
      </vt:variant>
      <vt:variant>
        <vt:i4>45</vt:i4>
      </vt:variant>
    </vt:vector>
  </HeadingPairs>
  <TitlesOfParts>
    <vt:vector size="75" baseType="lpstr">
      <vt:lpstr>ＭＳ Ｐゴシック</vt:lpstr>
      <vt:lpstr>Arial</vt:lpstr>
      <vt:lpstr>Arial Narrow</vt:lpstr>
      <vt:lpstr>Arial Unicode MS</vt:lpstr>
      <vt:lpstr>Calibri</vt:lpstr>
      <vt:lpstr>Impact</vt:lpstr>
      <vt:lpstr>Osaka</vt:lpstr>
      <vt:lpstr>Symbol</vt:lpstr>
      <vt:lpstr>Times</vt:lpstr>
      <vt:lpstr>Times New Roman</vt:lpstr>
      <vt:lpstr>Wingdings</vt:lpstr>
      <vt:lpstr>Section 3.1</vt:lpstr>
      <vt:lpstr>Section 3.2</vt:lpstr>
      <vt:lpstr>Section 3.3</vt:lpstr>
      <vt:lpstr>Section 3.4</vt:lpstr>
      <vt:lpstr>Section 3.5</vt:lpstr>
      <vt:lpstr>Section 3.6</vt:lpstr>
      <vt:lpstr>Section 3.7</vt:lpstr>
      <vt:lpstr>Section 3.8</vt:lpstr>
      <vt:lpstr>Section 3.9</vt:lpstr>
      <vt:lpstr>Section 3.10</vt:lpstr>
      <vt:lpstr>Section 3.11</vt:lpstr>
      <vt:lpstr>TOC</vt:lpstr>
      <vt:lpstr>General</vt:lpstr>
      <vt:lpstr>Default Design</vt:lpstr>
      <vt:lpstr>1_Default Design</vt:lpstr>
      <vt:lpstr>2_Default Design</vt:lpstr>
      <vt:lpstr>FACTORY</vt:lpstr>
      <vt:lpstr>Blank Presentation</vt:lpstr>
      <vt:lpstr>Equation</vt:lpstr>
      <vt:lpstr>Chapter 3</vt:lpstr>
      <vt:lpstr>PowerPoint Presentation</vt:lpstr>
      <vt:lpstr>Chemical Stoichiometry</vt:lpstr>
      <vt:lpstr>PowerPoint Presentation</vt:lpstr>
      <vt:lpstr>Average Atomic Mass for Carbon</vt:lpstr>
      <vt:lpstr>Average Atomic Mass for Carbon</vt:lpstr>
      <vt:lpstr>PowerPoint Presentation</vt:lpstr>
      <vt:lpstr>Schematic Diagram of a Mass Spectrometer</vt:lpstr>
      <vt:lpstr>PowerPoint Presentation</vt:lpstr>
      <vt:lpstr>PowerPoint Presentation</vt:lpstr>
      <vt:lpstr>PowerPoint Presentation</vt:lpstr>
      <vt:lpstr>PowerPoint Presentation</vt:lpstr>
      <vt:lpstr>Exercise</vt:lpstr>
      <vt:lpstr>PowerPoint Presentation</vt:lpstr>
      <vt:lpstr>PowerPoint Presentation</vt:lpstr>
      <vt:lpstr>Other units</vt:lpstr>
      <vt:lpstr>Concept Check</vt:lpstr>
      <vt:lpstr>PowerPoint Presentation</vt:lpstr>
      <vt:lpstr>Concept Check</vt:lpstr>
      <vt:lpstr>Concept Check</vt:lpstr>
      <vt:lpstr>Conceptual Problem Solving</vt:lpstr>
      <vt:lpstr>PowerPoint Presentation</vt:lpstr>
      <vt:lpstr>Formulas</vt:lpstr>
      <vt:lpstr>Exercise</vt:lpstr>
      <vt:lpstr>PowerPoint Presentation</vt:lpstr>
      <vt:lpstr>Calculating Masses of Reactants and Products in Reactions</vt:lpstr>
      <vt:lpstr>Calculating Masses of Reactants and Products in Reactions</vt:lpstr>
      <vt:lpstr>Exercise</vt:lpstr>
      <vt:lpstr>Exercise (Part I)</vt:lpstr>
      <vt:lpstr>Exercise (Part II)</vt:lpstr>
      <vt:lpstr>Let’s Think About It</vt:lpstr>
      <vt:lpstr>Limiting Reactants</vt:lpstr>
      <vt:lpstr>Limiting Reactants</vt:lpstr>
      <vt:lpstr>Limiting Reactants</vt:lpstr>
      <vt:lpstr>Mixture of CH4 and H2O Molecules Reacting</vt:lpstr>
      <vt:lpstr>CH4 and H2O Reacting to Form H2 and CO</vt:lpstr>
      <vt:lpstr>Limiting Reactants</vt:lpstr>
      <vt:lpstr>Concept Check</vt:lpstr>
      <vt:lpstr>Notice</vt:lpstr>
      <vt:lpstr>Method 1</vt:lpstr>
      <vt:lpstr>Limiting Reactant: Method 1</vt:lpstr>
      <vt:lpstr>Solving for Multiple Products</vt:lpstr>
      <vt:lpstr>Method 2</vt:lpstr>
      <vt:lpstr>Percent Yield</vt:lpstr>
      <vt:lpstr>Exercise</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Rapp, Delbert N</cp:lastModifiedBy>
  <cp:revision>277</cp:revision>
  <dcterms:created xsi:type="dcterms:W3CDTF">2006-07-31T17:58:07Z</dcterms:created>
  <dcterms:modified xsi:type="dcterms:W3CDTF">2018-10-24T13:29:35Z</dcterms:modified>
</cp:coreProperties>
</file>